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Montserrat" panose="00000500000000000000" pitchFamily="2" charset="0"/>
      <p:regular r:id="rId16"/>
      <p:bold r:id="rId17"/>
      <p:italic r:id="rId18"/>
      <p:boldItalic r:id="rId19"/>
    </p:embeddedFont>
    <p:embeddedFont>
      <p:font typeface="Playfair Display" panose="00000500000000000000" pitchFamily="2" charset="0"/>
      <p:regular r:id="rId20"/>
      <p:bold r:id="rId21"/>
      <p:italic r:id="rId22"/>
      <p:boldItalic r:id="rId23"/>
    </p:embeddedFont>
    <p:embeddedFont>
      <p:font typeface="Playfair Display SemiBold"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1" d="100"/>
          <a:sy n="141" d="100"/>
        </p:scale>
        <p:origin x="74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387e4aa072_0_9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387e4aa072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387e4aa072_0_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387e4aa072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8d5fefc678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8d5fefc67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530325341f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530325341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48a2bc4f44_0_409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48a2bc4f44_0_40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4d05a2495e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4d05a2495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387e4aa072_0_1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387e4aa072_0_1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387e4aa072_0_9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387e4aa072_0_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4bec201f9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34bec201f9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4bec201f9e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4bec201f9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4ed6675645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34ed667564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387e4aa072_0_9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387e4aa072_0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900300" y="0"/>
            <a:ext cx="5244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10" name="Google Shape;10;p2"/>
          <p:cNvSpPr txBox="1">
            <a:spLocks noGrp="1"/>
          </p:cNvSpPr>
          <p:nvPr>
            <p:ph type="ctrTitle"/>
          </p:nvPr>
        </p:nvSpPr>
        <p:spPr>
          <a:xfrm>
            <a:off x="4526275" y="1332150"/>
            <a:ext cx="3900600" cy="15819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1pPr>
            <a:lvl2pPr lvl="1"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2pPr>
            <a:lvl3pPr lvl="2"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3pPr>
            <a:lvl4pPr lvl="3"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4pPr>
            <a:lvl5pPr lvl="4"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5pPr>
            <a:lvl6pPr lvl="5"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6pPr>
            <a:lvl7pPr lvl="6"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7pPr>
            <a:lvl8pPr lvl="7"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8pPr>
            <a:lvl9pPr lvl="8" algn="ctr">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9pPr>
          </a:lstStyle>
          <a:p>
            <a:endParaRPr/>
          </a:p>
        </p:txBody>
      </p:sp>
      <p:sp>
        <p:nvSpPr>
          <p:cNvPr id="11" name="Google Shape;11;p2"/>
          <p:cNvSpPr txBox="1">
            <a:spLocks noGrp="1"/>
          </p:cNvSpPr>
          <p:nvPr>
            <p:ph type="subTitle" idx="1"/>
          </p:nvPr>
        </p:nvSpPr>
        <p:spPr>
          <a:xfrm>
            <a:off x="4526275" y="2914050"/>
            <a:ext cx="3904500" cy="648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Font typeface="Montserrat"/>
              <a:buNone/>
              <a:defRPr sz="14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200"/>
              <a:buFont typeface="Montserrat"/>
              <a:buNone/>
              <a:defRPr sz="1200">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1046245" y="1583450"/>
            <a:ext cx="7053300" cy="1465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500"/>
              <a:buFont typeface="Playfair Display"/>
              <a:buNone/>
              <a:defRPr sz="7500">
                <a:solidFill>
                  <a:schemeClr val="lt1"/>
                </a:solidFill>
                <a:latin typeface="Playfair Display"/>
                <a:ea typeface="Playfair Display"/>
                <a:cs typeface="Playfair Display"/>
                <a:sym typeface="Playfair Display"/>
              </a:defRPr>
            </a:lvl1pPr>
            <a:lvl2pPr lvl="1" algn="ctr">
              <a:spcBef>
                <a:spcPts val="0"/>
              </a:spcBef>
              <a:spcAft>
                <a:spcPts val="0"/>
              </a:spcAft>
              <a:buSzPts val="7500"/>
              <a:buFont typeface="Playfair Display"/>
              <a:buNone/>
              <a:defRPr sz="7500">
                <a:latin typeface="Playfair Display"/>
                <a:ea typeface="Playfair Display"/>
                <a:cs typeface="Playfair Display"/>
                <a:sym typeface="Playfair Display"/>
              </a:defRPr>
            </a:lvl2pPr>
            <a:lvl3pPr lvl="2" algn="ctr">
              <a:spcBef>
                <a:spcPts val="0"/>
              </a:spcBef>
              <a:spcAft>
                <a:spcPts val="0"/>
              </a:spcAft>
              <a:buSzPts val="7500"/>
              <a:buFont typeface="Playfair Display"/>
              <a:buNone/>
              <a:defRPr sz="7500">
                <a:latin typeface="Playfair Display"/>
                <a:ea typeface="Playfair Display"/>
                <a:cs typeface="Playfair Display"/>
                <a:sym typeface="Playfair Display"/>
              </a:defRPr>
            </a:lvl3pPr>
            <a:lvl4pPr lvl="3" algn="ctr">
              <a:spcBef>
                <a:spcPts val="0"/>
              </a:spcBef>
              <a:spcAft>
                <a:spcPts val="0"/>
              </a:spcAft>
              <a:buSzPts val="7500"/>
              <a:buFont typeface="Playfair Display"/>
              <a:buNone/>
              <a:defRPr sz="7500">
                <a:latin typeface="Playfair Display"/>
                <a:ea typeface="Playfair Display"/>
                <a:cs typeface="Playfair Display"/>
                <a:sym typeface="Playfair Display"/>
              </a:defRPr>
            </a:lvl4pPr>
            <a:lvl5pPr lvl="4" algn="ctr">
              <a:spcBef>
                <a:spcPts val="0"/>
              </a:spcBef>
              <a:spcAft>
                <a:spcPts val="0"/>
              </a:spcAft>
              <a:buSzPts val="7500"/>
              <a:buFont typeface="Playfair Display"/>
              <a:buNone/>
              <a:defRPr sz="7500">
                <a:latin typeface="Playfair Display"/>
                <a:ea typeface="Playfair Display"/>
                <a:cs typeface="Playfair Display"/>
                <a:sym typeface="Playfair Display"/>
              </a:defRPr>
            </a:lvl5pPr>
            <a:lvl6pPr lvl="5" algn="ctr">
              <a:spcBef>
                <a:spcPts val="0"/>
              </a:spcBef>
              <a:spcAft>
                <a:spcPts val="0"/>
              </a:spcAft>
              <a:buSzPts val="7500"/>
              <a:buFont typeface="Playfair Display"/>
              <a:buNone/>
              <a:defRPr sz="7500">
                <a:latin typeface="Playfair Display"/>
                <a:ea typeface="Playfair Display"/>
                <a:cs typeface="Playfair Display"/>
                <a:sym typeface="Playfair Display"/>
              </a:defRPr>
            </a:lvl6pPr>
            <a:lvl7pPr lvl="6" algn="ctr">
              <a:spcBef>
                <a:spcPts val="0"/>
              </a:spcBef>
              <a:spcAft>
                <a:spcPts val="0"/>
              </a:spcAft>
              <a:buSzPts val="7500"/>
              <a:buFont typeface="Playfair Display"/>
              <a:buNone/>
              <a:defRPr sz="7500">
                <a:latin typeface="Playfair Display"/>
                <a:ea typeface="Playfair Display"/>
                <a:cs typeface="Playfair Display"/>
                <a:sym typeface="Playfair Display"/>
              </a:defRPr>
            </a:lvl7pPr>
            <a:lvl8pPr lvl="7" algn="ctr">
              <a:spcBef>
                <a:spcPts val="0"/>
              </a:spcBef>
              <a:spcAft>
                <a:spcPts val="0"/>
              </a:spcAft>
              <a:buSzPts val="7500"/>
              <a:buFont typeface="Playfair Display"/>
              <a:buNone/>
              <a:defRPr sz="7500">
                <a:latin typeface="Playfair Display"/>
                <a:ea typeface="Playfair Display"/>
                <a:cs typeface="Playfair Display"/>
                <a:sym typeface="Playfair Display"/>
              </a:defRPr>
            </a:lvl8pPr>
            <a:lvl9pPr lvl="8" algn="ctr">
              <a:spcBef>
                <a:spcPts val="0"/>
              </a:spcBef>
              <a:spcAft>
                <a:spcPts val="0"/>
              </a:spcAft>
              <a:buSzPts val="7500"/>
              <a:buFont typeface="Playfair Display"/>
              <a:buNone/>
              <a:defRPr sz="7500">
                <a:latin typeface="Playfair Display"/>
                <a:ea typeface="Playfair Display"/>
                <a:cs typeface="Playfair Display"/>
                <a:sym typeface="Playfair Display"/>
              </a:defRPr>
            </a:lvl9pPr>
          </a:lstStyle>
          <a:p>
            <a:r>
              <a:t>xx%</a:t>
            </a:r>
          </a:p>
        </p:txBody>
      </p:sp>
      <p:sp>
        <p:nvSpPr>
          <p:cNvPr id="45" name="Google Shape;45;p11"/>
          <p:cNvSpPr txBox="1">
            <a:spLocks noGrp="1"/>
          </p:cNvSpPr>
          <p:nvPr>
            <p:ph type="subTitle" idx="1"/>
          </p:nvPr>
        </p:nvSpPr>
        <p:spPr>
          <a:xfrm>
            <a:off x="2360925" y="3148450"/>
            <a:ext cx="4457100" cy="411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1pPr>
            <a:lvl2pPr lvl="1" algn="ctr">
              <a:spcBef>
                <a:spcPts val="0"/>
              </a:spcBef>
              <a:spcAft>
                <a:spcPts val="0"/>
              </a:spcAft>
              <a:buSzPts val="1400"/>
              <a:buFont typeface="Montserrat"/>
              <a:buNone/>
              <a:defRPr>
                <a:latin typeface="Montserrat"/>
                <a:ea typeface="Montserrat"/>
                <a:cs typeface="Montserrat"/>
                <a:sym typeface="Montserrat"/>
              </a:defRPr>
            </a:lvl2pPr>
            <a:lvl3pPr lvl="2" algn="ctr">
              <a:spcBef>
                <a:spcPts val="0"/>
              </a:spcBef>
              <a:spcAft>
                <a:spcPts val="0"/>
              </a:spcAft>
              <a:buSzPts val="1400"/>
              <a:buFont typeface="Montserrat"/>
              <a:buNone/>
              <a:defRPr>
                <a:latin typeface="Montserrat"/>
                <a:ea typeface="Montserrat"/>
                <a:cs typeface="Montserrat"/>
                <a:sym typeface="Montserrat"/>
              </a:defRPr>
            </a:lvl3pPr>
            <a:lvl4pPr lvl="3" algn="ctr">
              <a:spcBef>
                <a:spcPts val="0"/>
              </a:spcBef>
              <a:spcAft>
                <a:spcPts val="0"/>
              </a:spcAft>
              <a:buSzPts val="1400"/>
              <a:buFont typeface="Montserrat"/>
              <a:buNone/>
              <a:defRPr>
                <a:latin typeface="Montserrat"/>
                <a:ea typeface="Montserrat"/>
                <a:cs typeface="Montserrat"/>
                <a:sym typeface="Montserrat"/>
              </a:defRPr>
            </a:lvl4pPr>
            <a:lvl5pPr lvl="4" algn="ctr">
              <a:spcBef>
                <a:spcPts val="0"/>
              </a:spcBef>
              <a:spcAft>
                <a:spcPts val="0"/>
              </a:spcAft>
              <a:buSzPts val="1400"/>
              <a:buFont typeface="Montserrat"/>
              <a:buNone/>
              <a:defRPr>
                <a:latin typeface="Montserrat"/>
                <a:ea typeface="Montserrat"/>
                <a:cs typeface="Montserrat"/>
                <a:sym typeface="Montserrat"/>
              </a:defRPr>
            </a:lvl5pPr>
            <a:lvl6pPr lvl="5" algn="ctr">
              <a:spcBef>
                <a:spcPts val="0"/>
              </a:spcBef>
              <a:spcAft>
                <a:spcPts val="0"/>
              </a:spcAft>
              <a:buSzPts val="1400"/>
              <a:buFont typeface="Montserrat"/>
              <a:buNone/>
              <a:defRPr>
                <a:latin typeface="Montserrat"/>
                <a:ea typeface="Montserrat"/>
                <a:cs typeface="Montserrat"/>
                <a:sym typeface="Montserrat"/>
              </a:defRPr>
            </a:lvl6pPr>
            <a:lvl7pPr lvl="6" algn="ctr">
              <a:spcBef>
                <a:spcPts val="0"/>
              </a:spcBef>
              <a:spcAft>
                <a:spcPts val="0"/>
              </a:spcAft>
              <a:buSzPts val="1400"/>
              <a:buFont typeface="Montserrat"/>
              <a:buNone/>
              <a:defRPr>
                <a:latin typeface="Montserrat"/>
                <a:ea typeface="Montserrat"/>
                <a:cs typeface="Montserrat"/>
                <a:sym typeface="Montserrat"/>
              </a:defRPr>
            </a:lvl7pPr>
            <a:lvl8pPr lvl="7" algn="ctr">
              <a:spcBef>
                <a:spcPts val="0"/>
              </a:spcBef>
              <a:spcAft>
                <a:spcPts val="0"/>
              </a:spcAft>
              <a:buSzPts val="1400"/>
              <a:buFont typeface="Montserrat"/>
              <a:buNone/>
              <a:defRPr>
                <a:latin typeface="Montserrat"/>
                <a:ea typeface="Montserrat"/>
                <a:cs typeface="Montserrat"/>
                <a:sym typeface="Montserrat"/>
              </a:defRPr>
            </a:lvl8pPr>
            <a:lvl9pPr lvl="8" algn="ctr">
              <a:spcBef>
                <a:spcPts val="0"/>
              </a:spcBef>
              <a:spcAft>
                <a:spcPts val="0"/>
              </a:spcAft>
              <a:buSzPts val="1400"/>
              <a:buFont typeface="Montserrat"/>
              <a:buNone/>
              <a:defRPr>
                <a:latin typeface="Montserrat"/>
                <a:ea typeface="Montserrat"/>
                <a:cs typeface="Montserrat"/>
                <a:sym typeface="Montserra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_1">
    <p:spTree>
      <p:nvGrpSpPr>
        <p:cNvPr id="1" name="Shape 47"/>
        <p:cNvGrpSpPr/>
        <p:nvPr/>
      </p:nvGrpSpPr>
      <p:grpSpPr>
        <a:xfrm>
          <a:off x="0" y="0"/>
          <a:ext cx="0" cy="0"/>
          <a:chOff x="0" y="0"/>
          <a:chExt cx="0" cy="0"/>
        </a:xfrm>
      </p:grpSpPr>
      <p:sp>
        <p:nvSpPr>
          <p:cNvPr id="48" name="Google Shape;48;p13"/>
          <p:cNvSpPr txBox="1">
            <a:spLocks noGrp="1"/>
          </p:cNvSpPr>
          <p:nvPr>
            <p:ph type="title"/>
          </p:nvPr>
        </p:nvSpPr>
        <p:spPr>
          <a:xfrm>
            <a:off x="5226600" y="3165693"/>
            <a:ext cx="2990100" cy="4071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Montserrat"/>
              <a:buNone/>
              <a:defRPr sz="1400">
                <a:latin typeface="Playfair Display SemiBold"/>
                <a:ea typeface="Playfair Display SemiBold"/>
                <a:cs typeface="Playfair Display SemiBold"/>
                <a:sym typeface="Playfair Display SemiBold"/>
              </a:defRPr>
            </a:lvl1pPr>
            <a:lvl2pPr lvl="1">
              <a:spcBef>
                <a:spcPts val="0"/>
              </a:spcBef>
              <a:spcAft>
                <a:spcPts val="0"/>
              </a:spcAft>
              <a:buSzPts val="1400"/>
              <a:buFont typeface="Montserrat"/>
              <a:buNone/>
              <a:defRPr sz="1400" b="1">
                <a:latin typeface="Montserrat"/>
                <a:ea typeface="Montserrat"/>
                <a:cs typeface="Montserrat"/>
                <a:sym typeface="Montserrat"/>
              </a:defRPr>
            </a:lvl2pPr>
            <a:lvl3pPr lvl="2">
              <a:spcBef>
                <a:spcPts val="0"/>
              </a:spcBef>
              <a:spcAft>
                <a:spcPts val="0"/>
              </a:spcAft>
              <a:buSzPts val="1400"/>
              <a:buFont typeface="Montserrat"/>
              <a:buNone/>
              <a:defRPr sz="1400" b="1">
                <a:latin typeface="Montserrat"/>
                <a:ea typeface="Montserrat"/>
                <a:cs typeface="Montserrat"/>
                <a:sym typeface="Montserrat"/>
              </a:defRPr>
            </a:lvl3pPr>
            <a:lvl4pPr lvl="3">
              <a:spcBef>
                <a:spcPts val="0"/>
              </a:spcBef>
              <a:spcAft>
                <a:spcPts val="0"/>
              </a:spcAft>
              <a:buSzPts val="1400"/>
              <a:buFont typeface="Montserrat"/>
              <a:buNone/>
              <a:defRPr sz="1400" b="1">
                <a:latin typeface="Montserrat"/>
                <a:ea typeface="Montserrat"/>
                <a:cs typeface="Montserrat"/>
                <a:sym typeface="Montserrat"/>
              </a:defRPr>
            </a:lvl4pPr>
            <a:lvl5pPr lvl="4">
              <a:spcBef>
                <a:spcPts val="0"/>
              </a:spcBef>
              <a:spcAft>
                <a:spcPts val="0"/>
              </a:spcAft>
              <a:buSzPts val="1400"/>
              <a:buFont typeface="Montserrat"/>
              <a:buNone/>
              <a:defRPr sz="1400" b="1">
                <a:latin typeface="Montserrat"/>
                <a:ea typeface="Montserrat"/>
                <a:cs typeface="Montserrat"/>
                <a:sym typeface="Montserrat"/>
              </a:defRPr>
            </a:lvl5pPr>
            <a:lvl6pPr lvl="5">
              <a:spcBef>
                <a:spcPts val="0"/>
              </a:spcBef>
              <a:spcAft>
                <a:spcPts val="0"/>
              </a:spcAft>
              <a:buSzPts val="1400"/>
              <a:buFont typeface="Montserrat"/>
              <a:buNone/>
              <a:defRPr sz="1400" b="1">
                <a:latin typeface="Montserrat"/>
                <a:ea typeface="Montserrat"/>
                <a:cs typeface="Montserrat"/>
                <a:sym typeface="Montserrat"/>
              </a:defRPr>
            </a:lvl6pPr>
            <a:lvl7pPr lvl="6">
              <a:spcBef>
                <a:spcPts val="0"/>
              </a:spcBef>
              <a:spcAft>
                <a:spcPts val="0"/>
              </a:spcAft>
              <a:buSzPts val="1400"/>
              <a:buFont typeface="Montserrat"/>
              <a:buNone/>
              <a:defRPr sz="1400" b="1">
                <a:latin typeface="Montserrat"/>
                <a:ea typeface="Montserrat"/>
                <a:cs typeface="Montserrat"/>
                <a:sym typeface="Montserrat"/>
              </a:defRPr>
            </a:lvl7pPr>
            <a:lvl8pPr lvl="7">
              <a:spcBef>
                <a:spcPts val="0"/>
              </a:spcBef>
              <a:spcAft>
                <a:spcPts val="0"/>
              </a:spcAft>
              <a:buSzPts val="1400"/>
              <a:buFont typeface="Montserrat"/>
              <a:buNone/>
              <a:defRPr sz="1400" b="1">
                <a:latin typeface="Montserrat"/>
                <a:ea typeface="Montserrat"/>
                <a:cs typeface="Montserrat"/>
                <a:sym typeface="Montserrat"/>
              </a:defRPr>
            </a:lvl8pPr>
            <a:lvl9pPr lvl="8">
              <a:spcBef>
                <a:spcPts val="0"/>
              </a:spcBef>
              <a:spcAft>
                <a:spcPts val="0"/>
              </a:spcAft>
              <a:buSzPts val="1400"/>
              <a:buFont typeface="Montserrat"/>
              <a:buNone/>
              <a:defRPr sz="1400" b="1">
                <a:latin typeface="Montserrat"/>
                <a:ea typeface="Montserrat"/>
                <a:cs typeface="Montserrat"/>
                <a:sym typeface="Montserrat"/>
              </a:defRPr>
            </a:lvl9pPr>
          </a:lstStyle>
          <a:p>
            <a:endParaRPr/>
          </a:p>
        </p:txBody>
      </p:sp>
      <p:sp>
        <p:nvSpPr>
          <p:cNvPr id="49" name="Google Shape;49;p13"/>
          <p:cNvSpPr txBox="1">
            <a:spLocks noGrp="1"/>
          </p:cNvSpPr>
          <p:nvPr>
            <p:ph type="title" idx="2"/>
          </p:nvPr>
        </p:nvSpPr>
        <p:spPr>
          <a:xfrm>
            <a:off x="5226600" y="1570701"/>
            <a:ext cx="2990100" cy="15612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Montserrat"/>
              <a:buNone/>
              <a:defRPr sz="1800" i="1">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1">
  <p:cSld name="BLANK_1_1_1_1">
    <p:bg>
      <p:bgPr>
        <a:solidFill>
          <a:schemeClr val="dk2"/>
        </a:solidFill>
        <a:effectLst/>
      </p:bgPr>
    </p:bg>
    <p:spTree>
      <p:nvGrpSpPr>
        <p:cNvPr id="1" name="Shape 50"/>
        <p:cNvGrpSpPr/>
        <p:nvPr/>
      </p:nvGrpSpPr>
      <p:grpSpPr>
        <a:xfrm>
          <a:off x="0" y="0"/>
          <a:ext cx="0" cy="0"/>
          <a:chOff x="0" y="0"/>
          <a:chExt cx="0" cy="0"/>
        </a:xfrm>
      </p:grpSpPr>
      <p:sp>
        <p:nvSpPr>
          <p:cNvPr id="51" name="Google Shape;51;p14"/>
          <p:cNvSpPr txBox="1">
            <a:spLocks noGrp="1"/>
          </p:cNvSpPr>
          <p:nvPr>
            <p:ph type="title"/>
          </p:nvPr>
        </p:nvSpPr>
        <p:spPr>
          <a:xfrm>
            <a:off x="3007950" y="3159563"/>
            <a:ext cx="31281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2000">
                <a:solidFill>
                  <a:schemeClr val="lt1"/>
                </a:solidFill>
                <a:latin typeface="Playfair Display SemiBold"/>
                <a:ea typeface="Playfair Display SemiBold"/>
                <a:cs typeface="Playfair Display SemiBold"/>
                <a:sym typeface="Playfair Display SemiBold"/>
              </a:defRPr>
            </a:lvl1pPr>
            <a:lvl2pPr lvl="1" rtl="0">
              <a:spcBef>
                <a:spcPts val="0"/>
              </a:spcBef>
              <a:spcAft>
                <a:spcPts val="0"/>
              </a:spcAft>
              <a:buSzPts val="1400"/>
              <a:buFont typeface="Montserrat"/>
              <a:buNone/>
              <a:defRPr sz="1400" b="1">
                <a:latin typeface="Montserrat"/>
                <a:ea typeface="Montserrat"/>
                <a:cs typeface="Montserrat"/>
                <a:sym typeface="Montserrat"/>
              </a:defRPr>
            </a:lvl2pPr>
            <a:lvl3pPr lvl="2" rtl="0">
              <a:spcBef>
                <a:spcPts val="0"/>
              </a:spcBef>
              <a:spcAft>
                <a:spcPts val="0"/>
              </a:spcAft>
              <a:buSzPts val="1400"/>
              <a:buFont typeface="Montserrat"/>
              <a:buNone/>
              <a:defRPr sz="1400" b="1">
                <a:latin typeface="Montserrat"/>
                <a:ea typeface="Montserrat"/>
                <a:cs typeface="Montserrat"/>
                <a:sym typeface="Montserrat"/>
              </a:defRPr>
            </a:lvl3pPr>
            <a:lvl4pPr lvl="3" rtl="0">
              <a:spcBef>
                <a:spcPts val="0"/>
              </a:spcBef>
              <a:spcAft>
                <a:spcPts val="0"/>
              </a:spcAft>
              <a:buSzPts val="1400"/>
              <a:buFont typeface="Montserrat"/>
              <a:buNone/>
              <a:defRPr sz="1400" b="1">
                <a:latin typeface="Montserrat"/>
                <a:ea typeface="Montserrat"/>
                <a:cs typeface="Montserrat"/>
                <a:sym typeface="Montserrat"/>
              </a:defRPr>
            </a:lvl4pPr>
            <a:lvl5pPr lvl="4" rtl="0">
              <a:spcBef>
                <a:spcPts val="0"/>
              </a:spcBef>
              <a:spcAft>
                <a:spcPts val="0"/>
              </a:spcAft>
              <a:buSzPts val="1400"/>
              <a:buFont typeface="Montserrat"/>
              <a:buNone/>
              <a:defRPr sz="1400" b="1">
                <a:latin typeface="Montserrat"/>
                <a:ea typeface="Montserrat"/>
                <a:cs typeface="Montserrat"/>
                <a:sym typeface="Montserrat"/>
              </a:defRPr>
            </a:lvl5pPr>
            <a:lvl6pPr lvl="5" rtl="0">
              <a:spcBef>
                <a:spcPts val="0"/>
              </a:spcBef>
              <a:spcAft>
                <a:spcPts val="0"/>
              </a:spcAft>
              <a:buSzPts val="1400"/>
              <a:buFont typeface="Montserrat"/>
              <a:buNone/>
              <a:defRPr sz="1400" b="1">
                <a:latin typeface="Montserrat"/>
                <a:ea typeface="Montserrat"/>
                <a:cs typeface="Montserrat"/>
                <a:sym typeface="Montserrat"/>
              </a:defRPr>
            </a:lvl6pPr>
            <a:lvl7pPr lvl="6" rtl="0">
              <a:spcBef>
                <a:spcPts val="0"/>
              </a:spcBef>
              <a:spcAft>
                <a:spcPts val="0"/>
              </a:spcAft>
              <a:buSzPts val="1400"/>
              <a:buFont typeface="Montserrat"/>
              <a:buNone/>
              <a:defRPr sz="1400" b="1">
                <a:latin typeface="Montserrat"/>
                <a:ea typeface="Montserrat"/>
                <a:cs typeface="Montserrat"/>
                <a:sym typeface="Montserrat"/>
              </a:defRPr>
            </a:lvl7pPr>
            <a:lvl8pPr lvl="7" rtl="0">
              <a:spcBef>
                <a:spcPts val="0"/>
              </a:spcBef>
              <a:spcAft>
                <a:spcPts val="0"/>
              </a:spcAft>
              <a:buSzPts val="1400"/>
              <a:buFont typeface="Montserrat"/>
              <a:buNone/>
              <a:defRPr sz="1400" b="1">
                <a:latin typeface="Montserrat"/>
                <a:ea typeface="Montserrat"/>
                <a:cs typeface="Montserrat"/>
                <a:sym typeface="Montserrat"/>
              </a:defRPr>
            </a:lvl8pPr>
            <a:lvl9pPr lvl="8" rtl="0">
              <a:spcBef>
                <a:spcPts val="0"/>
              </a:spcBef>
              <a:spcAft>
                <a:spcPts val="0"/>
              </a:spcAft>
              <a:buSzPts val="1400"/>
              <a:buFont typeface="Montserrat"/>
              <a:buNone/>
              <a:defRPr sz="1400" b="1">
                <a:latin typeface="Montserrat"/>
                <a:ea typeface="Montserrat"/>
                <a:cs typeface="Montserrat"/>
                <a:sym typeface="Montserrat"/>
              </a:defRPr>
            </a:lvl9pPr>
          </a:lstStyle>
          <a:p>
            <a:endParaRPr/>
          </a:p>
        </p:txBody>
      </p:sp>
      <p:sp>
        <p:nvSpPr>
          <p:cNvPr id="52" name="Google Shape;52;p14"/>
          <p:cNvSpPr txBox="1">
            <a:spLocks noGrp="1"/>
          </p:cNvSpPr>
          <p:nvPr>
            <p:ph type="title" idx="2"/>
          </p:nvPr>
        </p:nvSpPr>
        <p:spPr>
          <a:xfrm>
            <a:off x="2026025" y="1491888"/>
            <a:ext cx="5091900" cy="1634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Montserrat"/>
              <a:buNone/>
              <a:defRPr sz="2400">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2">
  <p:cSld name="BLANK_1_1_1_1_1">
    <p:bg>
      <p:bgPr>
        <a:solidFill>
          <a:schemeClr val="lt1"/>
        </a:solid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713225" y="2589338"/>
            <a:ext cx="3128100" cy="48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Montserrat"/>
              <a:buNone/>
              <a:defRPr sz="2000">
                <a:latin typeface="Playfair Display SemiBold"/>
                <a:ea typeface="Playfair Display SemiBold"/>
                <a:cs typeface="Playfair Display SemiBold"/>
                <a:sym typeface="Playfair Display SemiBold"/>
              </a:defRPr>
            </a:lvl1pPr>
            <a:lvl2pPr lvl="1" algn="l" rtl="0">
              <a:spcBef>
                <a:spcPts val="0"/>
              </a:spcBef>
              <a:spcAft>
                <a:spcPts val="0"/>
              </a:spcAft>
              <a:buSzPts val="1400"/>
              <a:buFont typeface="Montserrat"/>
              <a:buNone/>
              <a:defRPr sz="1400" b="1">
                <a:latin typeface="Montserrat"/>
                <a:ea typeface="Montserrat"/>
                <a:cs typeface="Montserrat"/>
                <a:sym typeface="Montserrat"/>
              </a:defRPr>
            </a:lvl2pPr>
            <a:lvl3pPr lvl="2" algn="l" rtl="0">
              <a:spcBef>
                <a:spcPts val="0"/>
              </a:spcBef>
              <a:spcAft>
                <a:spcPts val="0"/>
              </a:spcAft>
              <a:buSzPts val="1400"/>
              <a:buFont typeface="Montserrat"/>
              <a:buNone/>
              <a:defRPr sz="1400" b="1">
                <a:latin typeface="Montserrat"/>
                <a:ea typeface="Montserrat"/>
                <a:cs typeface="Montserrat"/>
                <a:sym typeface="Montserrat"/>
              </a:defRPr>
            </a:lvl3pPr>
            <a:lvl4pPr lvl="3" algn="l" rtl="0">
              <a:spcBef>
                <a:spcPts val="0"/>
              </a:spcBef>
              <a:spcAft>
                <a:spcPts val="0"/>
              </a:spcAft>
              <a:buSzPts val="1400"/>
              <a:buFont typeface="Montserrat"/>
              <a:buNone/>
              <a:defRPr sz="1400" b="1">
                <a:latin typeface="Montserrat"/>
                <a:ea typeface="Montserrat"/>
                <a:cs typeface="Montserrat"/>
                <a:sym typeface="Montserrat"/>
              </a:defRPr>
            </a:lvl4pPr>
            <a:lvl5pPr lvl="4" algn="l" rtl="0">
              <a:spcBef>
                <a:spcPts val="0"/>
              </a:spcBef>
              <a:spcAft>
                <a:spcPts val="0"/>
              </a:spcAft>
              <a:buSzPts val="1400"/>
              <a:buFont typeface="Montserrat"/>
              <a:buNone/>
              <a:defRPr sz="1400" b="1">
                <a:latin typeface="Montserrat"/>
                <a:ea typeface="Montserrat"/>
                <a:cs typeface="Montserrat"/>
                <a:sym typeface="Montserrat"/>
              </a:defRPr>
            </a:lvl5pPr>
            <a:lvl6pPr lvl="5" algn="l" rtl="0">
              <a:spcBef>
                <a:spcPts val="0"/>
              </a:spcBef>
              <a:spcAft>
                <a:spcPts val="0"/>
              </a:spcAft>
              <a:buSzPts val="1400"/>
              <a:buFont typeface="Montserrat"/>
              <a:buNone/>
              <a:defRPr sz="1400" b="1">
                <a:latin typeface="Montserrat"/>
                <a:ea typeface="Montserrat"/>
                <a:cs typeface="Montserrat"/>
                <a:sym typeface="Montserrat"/>
              </a:defRPr>
            </a:lvl6pPr>
            <a:lvl7pPr lvl="6" algn="l" rtl="0">
              <a:spcBef>
                <a:spcPts val="0"/>
              </a:spcBef>
              <a:spcAft>
                <a:spcPts val="0"/>
              </a:spcAft>
              <a:buSzPts val="1400"/>
              <a:buFont typeface="Montserrat"/>
              <a:buNone/>
              <a:defRPr sz="1400" b="1">
                <a:latin typeface="Montserrat"/>
                <a:ea typeface="Montserrat"/>
                <a:cs typeface="Montserrat"/>
                <a:sym typeface="Montserrat"/>
              </a:defRPr>
            </a:lvl7pPr>
            <a:lvl8pPr lvl="7" algn="l" rtl="0">
              <a:spcBef>
                <a:spcPts val="0"/>
              </a:spcBef>
              <a:spcAft>
                <a:spcPts val="0"/>
              </a:spcAft>
              <a:buSzPts val="1400"/>
              <a:buFont typeface="Montserrat"/>
              <a:buNone/>
              <a:defRPr sz="1400" b="1">
                <a:latin typeface="Montserrat"/>
                <a:ea typeface="Montserrat"/>
                <a:cs typeface="Montserrat"/>
                <a:sym typeface="Montserrat"/>
              </a:defRPr>
            </a:lvl8pPr>
            <a:lvl9pPr lvl="8" algn="l" rtl="0">
              <a:spcBef>
                <a:spcPts val="0"/>
              </a:spcBef>
              <a:spcAft>
                <a:spcPts val="0"/>
              </a:spcAft>
              <a:buSzPts val="1400"/>
              <a:buFont typeface="Montserrat"/>
              <a:buNone/>
              <a:defRPr sz="1400" b="1">
                <a:latin typeface="Montserrat"/>
                <a:ea typeface="Montserrat"/>
                <a:cs typeface="Montserrat"/>
                <a:sym typeface="Montserrat"/>
              </a:defRPr>
            </a:lvl9pPr>
          </a:lstStyle>
          <a:p>
            <a:endParaRPr/>
          </a:p>
        </p:txBody>
      </p:sp>
      <p:sp>
        <p:nvSpPr>
          <p:cNvPr id="55" name="Google Shape;55;p15"/>
          <p:cNvSpPr txBox="1">
            <a:spLocks noGrp="1"/>
          </p:cNvSpPr>
          <p:nvPr>
            <p:ph type="title" idx="2"/>
          </p:nvPr>
        </p:nvSpPr>
        <p:spPr>
          <a:xfrm>
            <a:off x="713225" y="539500"/>
            <a:ext cx="3858900" cy="2016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400"/>
              <a:buFont typeface="Montserrat"/>
              <a:buNone/>
              <a:defRPr sz="2400">
                <a:latin typeface="Montserrat"/>
                <a:ea typeface="Montserrat"/>
                <a:cs typeface="Montserrat"/>
                <a:sym typeface="Montserrat"/>
              </a:defRPr>
            </a:lvl1pPr>
            <a:lvl2pPr lvl="1" algn="l" rtl="0">
              <a:spcBef>
                <a:spcPts val="0"/>
              </a:spcBef>
              <a:spcAft>
                <a:spcPts val="0"/>
              </a:spcAft>
              <a:buSzPts val="1400"/>
              <a:buFont typeface="Montserrat"/>
              <a:buNone/>
              <a:defRPr sz="1400">
                <a:latin typeface="Montserrat"/>
                <a:ea typeface="Montserrat"/>
                <a:cs typeface="Montserrat"/>
                <a:sym typeface="Montserrat"/>
              </a:defRPr>
            </a:lvl2pPr>
            <a:lvl3pPr lvl="2" algn="l" rtl="0">
              <a:spcBef>
                <a:spcPts val="0"/>
              </a:spcBef>
              <a:spcAft>
                <a:spcPts val="0"/>
              </a:spcAft>
              <a:buSzPts val="1400"/>
              <a:buFont typeface="Montserrat"/>
              <a:buNone/>
              <a:defRPr sz="1400">
                <a:latin typeface="Montserrat"/>
                <a:ea typeface="Montserrat"/>
                <a:cs typeface="Montserrat"/>
                <a:sym typeface="Montserrat"/>
              </a:defRPr>
            </a:lvl3pPr>
            <a:lvl4pPr lvl="3" algn="l" rtl="0">
              <a:spcBef>
                <a:spcPts val="0"/>
              </a:spcBef>
              <a:spcAft>
                <a:spcPts val="0"/>
              </a:spcAft>
              <a:buSzPts val="1400"/>
              <a:buFont typeface="Montserrat"/>
              <a:buNone/>
              <a:defRPr sz="1400">
                <a:latin typeface="Montserrat"/>
                <a:ea typeface="Montserrat"/>
                <a:cs typeface="Montserrat"/>
                <a:sym typeface="Montserrat"/>
              </a:defRPr>
            </a:lvl4pPr>
            <a:lvl5pPr lvl="4" algn="l" rtl="0">
              <a:spcBef>
                <a:spcPts val="0"/>
              </a:spcBef>
              <a:spcAft>
                <a:spcPts val="0"/>
              </a:spcAft>
              <a:buSzPts val="1400"/>
              <a:buFont typeface="Montserrat"/>
              <a:buNone/>
              <a:defRPr sz="1400">
                <a:latin typeface="Montserrat"/>
                <a:ea typeface="Montserrat"/>
                <a:cs typeface="Montserrat"/>
                <a:sym typeface="Montserrat"/>
              </a:defRPr>
            </a:lvl5pPr>
            <a:lvl6pPr lvl="5" algn="l" rtl="0">
              <a:spcBef>
                <a:spcPts val="0"/>
              </a:spcBef>
              <a:spcAft>
                <a:spcPts val="0"/>
              </a:spcAft>
              <a:buSzPts val="1400"/>
              <a:buFont typeface="Montserrat"/>
              <a:buNone/>
              <a:defRPr sz="1400">
                <a:latin typeface="Montserrat"/>
                <a:ea typeface="Montserrat"/>
                <a:cs typeface="Montserrat"/>
                <a:sym typeface="Montserrat"/>
              </a:defRPr>
            </a:lvl6pPr>
            <a:lvl7pPr lvl="6" algn="l" rtl="0">
              <a:spcBef>
                <a:spcPts val="0"/>
              </a:spcBef>
              <a:spcAft>
                <a:spcPts val="0"/>
              </a:spcAft>
              <a:buSzPts val="1400"/>
              <a:buFont typeface="Montserrat"/>
              <a:buNone/>
              <a:defRPr sz="1400">
                <a:latin typeface="Montserrat"/>
                <a:ea typeface="Montserrat"/>
                <a:cs typeface="Montserrat"/>
                <a:sym typeface="Montserrat"/>
              </a:defRPr>
            </a:lvl7pPr>
            <a:lvl8pPr lvl="7" algn="l" rtl="0">
              <a:spcBef>
                <a:spcPts val="0"/>
              </a:spcBef>
              <a:spcAft>
                <a:spcPts val="0"/>
              </a:spcAft>
              <a:buSzPts val="1400"/>
              <a:buFont typeface="Montserrat"/>
              <a:buNone/>
              <a:defRPr sz="1400">
                <a:latin typeface="Montserrat"/>
                <a:ea typeface="Montserrat"/>
                <a:cs typeface="Montserrat"/>
                <a:sym typeface="Montserrat"/>
              </a:defRPr>
            </a:lvl8pPr>
            <a:lvl9pPr lvl="8" algn="l"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6"/>
        <p:cNvGrpSpPr/>
        <p:nvPr/>
      </p:nvGrpSpPr>
      <p:grpSpPr>
        <a:xfrm>
          <a:off x="0" y="0"/>
          <a:ext cx="0" cy="0"/>
          <a:chOff x="0" y="0"/>
          <a:chExt cx="0" cy="0"/>
        </a:xfrm>
      </p:grpSpPr>
      <p:sp>
        <p:nvSpPr>
          <p:cNvPr id="57" name="Google Shape;57;p16"/>
          <p:cNvSpPr/>
          <p:nvPr/>
        </p:nvSpPr>
        <p:spPr>
          <a:xfrm>
            <a:off x="75" y="1514850"/>
            <a:ext cx="9144000" cy="55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6"/>
          <p:cNvSpPr/>
          <p:nvPr/>
        </p:nvSpPr>
        <p:spPr>
          <a:xfrm>
            <a:off x="75" y="3168875"/>
            <a:ext cx="9144000" cy="55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6"/>
          <p:cNvSpPr txBox="1">
            <a:spLocks noGrp="1"/>
          </p:cNvSpPr>
          <p:nvPr>
            <p:ph type="title" hasCustomPrompt="1"/>
          </p:nvPr>
        </p:nvSpPr>
        <p:spPr>
          <a:xfrm rot="1973">
            <a:off x="1365600" y="1464451"/>
            <a:ext cx="1045200" cy="602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0" name="Google Shape;60;p16"/>
          <p:cNvSpPr txBox="1">
            <a:spLocks noGrp="1"/>
          </p:cNvSpPr>
          <p:nvPr>
            <p:ph type="subTitle" idx="1"/>
          </p:nvPr>
        </p:nvSpPr>
        <p:spPr>
          <a:xfrm>
            <a:off x="720000" y="236245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16"/>
          <p:cNvSpPr txBox="1">
            <a:spLocks noGrp="1"/>
          </p:cNvSpPr>
          <p:nvPr>
            <p:ph type="title" idx="2" hasCustomPrompt="1"/>
          </p:nvPr>
        </p:nvSpPr>
        <p:spPr>
          <a:xfrm rot="1973">
            <a:off x="1365600" y="3102701"/>
            <a:ext cx="1045200" cy="602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2" name="Google Shape;62;p16"/>
          <p:cNvSpPr txBox="1">
            <a:spLocks noGrp="1"/>
          </p:cNvSpPr>
          <p:nvPr>
            <p:ph type="subTitle" idx="3"/>
          </p:nvPr>
        </p:nvSpPr>
        <p:spPr>
          <a:xfrm>
            <a:off x="720000" y="40008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 name="Google Shape;63;p16"/>
          <p:cNvSpPr txBox="1">
            <a:spLocks noGrp="1"/>
          </p:cNvSpPr>
          <p:nvPr>
            <p:ph type="title" idx="4" hasCustomPrompt="1"/>
          </p:nvPr>
        </p:nvSpPr>
        <p:spPr>
          <a:xfrm rot="1973">
            <a:off x="4049400" y="1464451"/>
            <a:ext cx="1045200" cy="602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4" name="Google Shape;64;p16"/>
          <p:cNvSpPr txBox="1">
            <a:spLocks noGrp="1"/>
          </p:cNvSpPr>
          <p:nvPr>
            <p:ph type="subTitle" idx="5"/>
          </p:nvPr>
        </p:nvSpPr>
        <p:spPr>
          <a:xfrm>
            <a:off x="3403800" y="236245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 name="Google Shape;65;p16"/>
          <p:cNvSpPr txBox="1">
            <a:spLocks noGrp="1"/>
          </p:cNvSpPr>
          <p:nvPr>
            <p:ph type="title" idx="6" hasCustomPrompt="1"/>
          </p:nvPr>
        </p:nvSpPr>
        <p:spPr>
          <a:xfrm rot="1973">
            <a:off x="4049400" y="3102701"/>
            <a:ext cx="1045200" cy="602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6" name="Google Shape;66;p16"/>
          <p:cNvSpPr txBox="1">
            <a:spLocks noGrp="1"/>
          </p:cNvSpPr>
          <p:nvPr>
            <p:ph type="subTitle" idx="7"/>
          </p:nvPr>
        </p:nvSpPr>
        <p:spPr>
          <a:xfrm>
            <a:off x="3403800" y="40008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16"/>
          <p:cNvSpPr txBox="1">
            <a:spLocks noGrp="1"/>
          </p:cNvSpPr>
          <p:nvPr>
            <p:ph type="title" idx="8" hasCustomPrompt="1"/>
          </p:nvPr>
        </p:nvSpPr>
        <p:spPr>
          <a:xfrm rot="1973">
            <a:off x="6733200" y="1464451"/>
            <a:ext cx="1045200" cy="602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8" name="Google Shape;68;p16"/>
          <p:cNvSpPr txBox="1">
            <a:spLocks noGrp="1"/>
          </p:cNvSpPr>
          <p:nvPr>
            <p:ph type="subTitle" idx="9"/>
          </p:nvPr>
        </p:nvSpPr>
        <p:spPr>
          <a:xfrm>
            <a:off x="6087600" y="236245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 name="Google Shape;69;p16"/>
          <p:cNvSpPr txBox="1">
            <a:spLocks noGrp="1"/>
          </p:cNvSpPr>
          <p:nvPr>
            <p:ph type="title" idx="13" hasCustomPrompt="1"/>
          </p:nvPr>
        </p:nvSpPr>
        <p:spPr>
          <a:xfrm rot="1973">
            <a:off x="6733200" y="3102701"/>
            <a:ext cx="1045200" cy="602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0" name="Google Shape;70;p16"/>
          <p:cNvSpPr txBox="1">
            <a:spLocks noGrp="1"/>
          </p:cNvSpPr>
          <p:nvPr>
            <p:ph type="subTitle" idx="14"/>
          </p:nvPr>
        </p:nvSpPr>
        <p:spPr>
          <a:xfrm>
            <a:off x="6087600" y="40008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16"/>
          <p:cNvSpPr txBox="1">
            <a:spLocks noGrp="1"/>
          </p:cNvSpPr>
          <p:nvPr>
            <p:ph type="subTitle" idx="15"/>
          </p:nvPr>
        </p:nvSpPr>
        <p:spPr>
          <a:xfrm>
            <a:off x="720000" y="2057250"/>
            <a:ext cx="2336400" cy="46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1800">
                <a:solidFill>
                  <a:schemeClr val="dk2"/>
                </a:solidFill>
              </a:defRPr>
            </a:lvl1pPr>
            <a:lvl2pPr lvl="1" algn="ctr" rtl="0">
              <a:lnSpc>
                <a:spcPct val="100000"/>
              </a:lnSpc>
              <a:spcBef>
                <a:spcPts val="0"/>
              </a:spcBef>
              <a:spcAft>
                <a:spcPts val="0"/>
              </a:spcAft>
              <a:buClr>
                <a:schemeClr val="dk2"/>
              </a:buClr>
              <a:buSzPts val="1800"/>
              <a:buNone/>
              <a:defRPr sz="1800">
                <a:solidFill>
                  <a:schemeClr val="dk2"/>
                </a:solidFill>
              </a:defRPr>
            </a:lvl2pPr>
            <a:lvl3pPr lvl="2" algn="ctr" rtl="0">
              <a:lnSpc>
                <a:spcPct val="100000"/>
              </a:lnSpc>
              <a:spcBef>
                <a:spcPts val="0"/>
              </a:spcBef>
              <a:spcAft>
                <a:spcPts val="0"/>
              </a:spcAft>
              <a:buClr>
                <a:schemeClr val="dk2"/>
              </a:buClr>
              <a:buSzPts val="1800"/>
              <a:buNone/>
              <a:defRPr sz="1800">
                <a:solidFill>
                  <a:schemeClr val="dk2"/>
                </a:solidFill>
              </a:defRPr>
            </a:lvl3pPr>
            <a:lvl4pPr lvl="3" algn="ctr" rtl="0">
              <a:lnSpc>
                <a:spcPct val="100000"/>
              </a:lnSpc>
              <a:spcBef>
                <a:spcPts val="0"/>
              </a:spcBef>
              <a:spcAft>
                <a:spcPts val="0"/>
              </a:spcAft>
              <a:buClr>
                <a:schemeClr val="dk2"/>
              </a:buClr>
              <a:buSzPts val="1800"/>
              <a:buNone/>
              <a:defRPr sz="1800">
                <a:solidFill>
                  <a:schemeClr val="dk2"/>
                </a:solidFill>
              </a:defRPr>
            </a:lvl4pPr>
            <a:lvl5pPr lvl="4" algn="ctr" rtl="0">
              <a:lnSpc>
                <a:spcPct val="100000"/>
              </a:lnSpc>
              <a:spcBef>
                <a:spcPts val="0"/>
              </a:spcBef>
              <a:spcAft>
                <a:spcPts val="0"/>
              </a:spcAft>
              <a:buClr>
                <a:schemeClr val="dk2"/>
              </a:buClr>
              <a:buSzPts val="1800"/>
              <a:buNone/>
              <a:defRPr sz="1800">
                <a:solidFill>
                  <a:schemeClr val="dk2"/>
                </a:solidFill>
              </a:defRPr>
            </a:lvl5pPr>
            <a:lvl6pPr lvl="5" algn="ctr" rtl="0">
              <a:lnSpc>
                <a:spcPct val="100000"/>
              </a:lnSpc>
              <a:spcBef>
                <a:spcPts val="0"/>
              </a:spcBef>
              <a:spcAft>
                <a:spcPts val="0"/>
              </a:spcAft>
              <a:buClr>
                <a:schemeClr val="dk2"/>
              </a:buClr>
              <a:buSzPts val="1800"/>
              <a:buNone/>
              <a:defRPr sz="1800">
                <a:solidFill>
                  <a:schemeClr val="dk2"/>
                </a:solidFill>
              </a:defRPr>
            </a:lvl6pPr>
            <a:lvl7pPr lvl="6" algn="ctr" rtl="0">
              <a:lnSpc>
                <a:spcPct val="100000"/>
              </a:lnSpc>
              <a:spcBef>
                <a:spcPts val="0"/>
              </a:spcBef>
              <a:spcAft>
                <a:spcPts val="0"/>
              </a:spcAft>
              <a:buClr>
                <a:schemeClr val="dk2"/>
              </a:buClr>
              <a:buSzPts val="1800"/>
              <a:buNone/>
              <a:defRPr sz="1800">
                <a:solidFill>
                  <a:schemeClr val="dk2"/>
                </a:solidFill>
              </a:defRPr>
            </a:lvl7pPr>
            <a:lvl8pPr lvl="7" algn="ctr" rtl="0">
              <a:lnSpc>
                <a:spcPct val="100000"/>
              </a:lnSpc>
              <a:spcBef>
                <a:spcPts val="0"/>
              </a:spcBef>
              <a:spcAft>
                <a:spcPts val="0"/>
              </a:spcAft>
              <a:buClr>
                <a:schemeClr val="dk2"/>
              </a:buClr>
              <a:buSzPts val="1800"/>
              <a:buNone/>
              <a:defRPr sz="1800">
                <a:solidFill>
                  <a:schemeClr val="dk2"/>
                </a:solidFill>
              </a:defRPr>
            </a:lvl8pPr>
            <a:lvl9pPr lvl="8" algn="ctr" rtl="0">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72" name="Google Shape;72;p16"/>
          <p:cNvSpPr txBox="1">
            <a:spLocks noGrp="1"/>
          </p:cNvSpPr>
          <p:nvPr>
            <p:ph type="subTitle" idx="16"/>
          </p:nvPr>
        </p:nvSpPr>
        <p:spPr>
          <a:xfrm>
            <a:off x="720000" y="3695700"/>
            <a:ext cx="2336400" cy="46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1800">
                <a:solidFill>
                  <a:schemeClr val="dk2"/>
                </a:solidFill>
              </a:defRPr>
            </a:lvl1pPr>
            <a:lvl2pPr lvl="1" algn="ctr" rtl="0">
              <a:lnSpc>
                <a:spcPct val="100000"/>
              </a:lnSpc>
              <a:spcBef>
                <a:spcPts val="0"/>
              </a:spcBef>
              <a:spcAft>
                <a:spcPts val="0"/>
              </a:spcAft>
              <a:buClr>
                <a:schemeClr val="dk2"/>
              </a:buClr>
              <a:buSzPts val="1800"/>
              <a:buNone/>
              <a:defRPr sz="1800">
                <a:solidFill>
                  <a:schemeClr val="dk2"/>
                </a:solidFill>
              </a:defRPr>
            </a:lvl2pPr>
            <a:lvl3pPr lvl="2" algn="ctr" rtl="0">
              <a:lnSpc>
                <a:spcPct val="100000"/>
              </a:lnSpc>
              <a:spcBef>
                <a:spcPts val="0"/>
              </a:spcBef>
              <a:spcAft>
                <a:spcPts val="0"/>
              </a:spcAft>
              <a:buClr>
                <a:schemeClr val="dk2"/>
              </a:buClr>
              <a:buSzPts val="1800"/>
              <a:buNone/>
              <a:defRPr sz="1800">
                <a:solidFill>
                  <a:schemeClr val="dk2"/>
                </a:solidFill>
              </a:defRPr>
            </a:lvl3pPr>
            <a:lvl4pPr lvl="3" algn="ctr" rtl="0">
              <a:lnSpc>
                <a:spcPct val="100000"/>
              </a:lnSpc>
              <a:spcBef>
                <a:spcPts val="0"/>
              </a:spcBef>
              <a:spcAft>
                <a:spcPts val="0"/>
              </a:spcAft>
              <a:buClr>
                <a:schemeClr val="dk2"/>
              </a:buClr>
              <a:buSzPts val="1800"/>
              <a:buNone/>
              <a:defRPr sz="1800">
                <a:solidFill>
                  <a:schemeClr val="dk2"/>
                </a:solidFill>
              </a:defRPr>
            </a:lvl4pPr>
            <a:lvl5pPr lvl="4" algn="ctr" rtl="0">
              <a:lnSpc>
                <a:spcPct val="100000"/>
              </a:lnSpc>
              <a:spcBef>
                <a:spcPts val="0"/>
              </a:spcBef>
              <a:spcAft>
                <a:spcPts val="0"/>
              </a:spcAft>
              <a:buClr>
                <a:schemeClr val="dk2"/>
              </a:buClr>
              <a:buSzPts val="1800"/>
              <a:buNone/>
              <a:defRPr sz="1800">
                <a:solidFill>
                  <a:schemeClr val="dk2"/>
                </a:solidFill>
              </a:defRPr>
            </a:lvl5pPr>
            <a:lvl6pPr lvl="5" algn="ctr" rtl="0">
              <a:lnSpc>
                <a:spcPct val="100000"/>
              </a:lnSpc>
              <a:spcBef>
                <a:spcPts val="0"/>
              </a:spcBef>
              <a:spcAft>
                <a:spcPts val="0"/>
              </a:spcAft>
              <a:buClr>
                <a:schemeClr val="dk2"/>
              </a:buClr>
              <a:buSzPts val="1800"/>
              <a:buNone/>
              <a:defRPr sz="1800">
                <a:solidFill>
                  <a:schemeClr val="dk2"/>
                </a:solidFill>
              </a:defRPr>
            </a:lvl6pPr>
            <a:lvl7pPr lvl="6" algn="ctr" rtl="0">
              <a:lnSpc>
                <a:spcPct val="100000"/>
              </a:lnSpc>
              <a:spcBef>
                <a:spcPts val="0"/>
              </a:spcBef>
              <a:spcAft>
                <a:spcPts val="0"/>
              </a:spcAft>
              <a:buClr>
                <a:schemeClr val="dk2"/>
              </a:buClr>
              <a:buSzPts val="1800"/>
              <a:buNone/>
              <a:defRPr sz="1800">
                <a:solidFill>
                  <a:schemeClr val="dk2"/>
                </a:solidFill>
              </a:defRPr>
            </a:lvl7pPr>
            <a:lvl8pPr lvl="7" algn="ctr" rtl="0">
              <a:lnSpc>
                <a:spcPct val="100000"/>
              </a:lnSpc>
              <a:spcBef>
                <a:spcPts val="0"/>
              </a:spcBef>
              <a:spcAft>
                <a:spcPts val="0"/>
              </a:spcAft>
              <a:buClr>
                <a:schemeClr val="dk2"/>
              </a:buClr>
              <a:buSzPts val="1800"/>
              <a:buNone/>
              <a:defRPr sz="1800">
                <a:solidFill>
                  <a:schemeClr val="dk2"/>
                </a:solidFill>
              </a:defRPr>
            </a:lvl8pPr>
            <a:lvl9pPr lvl="8" algn="ctr" rtl="0">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73" name="Google Shape;73;p16"/>
          <p:cNvSpPr txBox="1">
            <a:spLocks noGrp="1"/>
          </p:cNvSpPr>
          <p:nvPr>
            <p:ph type="subTitle" idx="17"/>
          </p:nvPr>
        </p:nvSpPr>
        <p:spPr>
          <a:xfrm>
            <a:off x="3403800" y="2057250"/>
            <a:ext cx="2336400" cy="46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1800">
                <a:solidFill>
                  <a:schemeClr val="dk2"/>
                </a:solidFill>
              </a:defRPr>
            </a:lvl1pPr>
            <a:lvl2pPr lvl="1" algn="ctr" rtl="0">
              <a:lnSpc>
                <a:spcPct val="100000"/>
              </a:lnSpc>
              <a:spcBef>
                <a:spcPts val="0"/>
              </a:spcBef>
              <a:spcAft>
                <a:spcPts val="0"/>
              </a:spcAft>
              <a:buClr>
                <a:schemeClr val="dk2"/>
              </a:buClr>
              <a:buSzPts val="1800"/>
              <a:buNone/>
              <a:defRPr sz="1800">
                <a:solidFill>
                  <a:schemeClr val="dk2"/>
                </a:solidFill>
              </a:defRPr>
            </a:lvl2pPr>
            <a:lvl3pPr lvl="2" algn="ctr" rtl="0">
              <a:lnSpc>
                <a:spcPct val="100000"/>
              </a:lnSpc>
              <a:spcBef>
                <a:spcPts val="0"/>
              </a:spcBef>
              <a:spcAft>
                <a:spcPts val="0"/>
              </a:spcAft>
              <a:buClr>
                <a:schemeClr val="dk2"/>
              </a:buClr>
              <a:buSzPts val="1800"/>
              <a:buNone/>
              <a:defRPr sz="1800">
                <a:solidFill>
                  <a:schemeClr val="dk2"/>
                </a:solidFill>
              </a:defRPr>
            </a:lvl3pPr>
            <a:lvl4pPr lvl="3" algn="ctr" rtl="0">
              <a:lnSpc>
                <a:spcPct val="100000"/>
              </a:lnSpc>
              <a:spcBef>
                <a:spcPts val="0"/>
              </a:spcBef>
              <a:spcAft>
                <a:spcPts val="0"/>
              </a:spcAft>
              <a:buClr>
                <a:schemeClr val="dk2"/>
              </a:buClr>
              <a:buSzPts val="1800"/>
              <a:buNone/>
              <a:defRPr sz="1800">
                <a:solidFill>
                  <a:schemeClr val="dk2"/>
                </a:solidFill>
              </a:defRPr>
            </a:lvl4pPr>
            <a:lvl5pPr lvl="4" algn="ctr" rtl="0">
              <a:lnSpc>
                <a:spcPct val="100000"/>
              </a:lnSpc>
              <a:spcBef>
                <a:spcPts val="0"/>
              </a:spcBef>
              <a:spcAft>
                <a:spcPts val="0"/>
              </a:spcAft>
              <a:buClr>
                <a:schemeClr val="dk2"/>
              </a:buClr>
              <a:buSzPts val="1800"/>
              <a:buNone/>
              <a:defRPr sz="1800">
                <a:solidFill>
                  <a:schemeClr val="dk2"/>
                </a:solidFill>
              </a:defRPr>
            </a:lvl5pPr>
            <a:lvl6pPr lvl="5" algn="ctr" rtl="0">
              <a:lnSpc>
                <a:spcPct val="100000"/>
              </a:lnSpc>
              <a:spcBef>
                <a:spcPts val="0"/>
              </a:spcBef>
              <a:spcAft>
                <a:spcPts val="0"/>
              </a:spcAft>
              <a:buClr>
                <a:schemeClr val="dk2"/>
              </a:buClr>
              <a:buSzPts val="1800"/>
              <a:buNone/>
              <a:defRPr sz="1800">
                <a:solidFill>
                  <a:schemeClr val="dk2"/>
                </a:solidFill>
              </a:defRPr>
            </a:lvl6pPr>
            <a:lvl7pPr lvl="6" algn="ctr" rtl="0">
              <a:lnSpc>
                <a:spcPct val="100000"/>
              </a:lnSpc>
              <a:spcBef>
                <a:spcPts val="0"/>
              </a:spcBef>
              <a:spcAft>
                <a:spcPts val="0"/>
              </a:spcAft>
              <a:buClr>
                <a:schemeClr val="dk2"/>
              </a:buClr>
              <a:buSzPts val="1800"/>
              <a:buNone/>
              <a:defRPr sz="1800">
                <a:solidFill>
                  <a:schemeClr val="dk2"/>
                </a:solidFill>
              </a:defRPr>
            </a:lvl7pPr>
            <a:lvl8pPr lvl="7" algn="ctr" rtl="0">
              <a:lnSpc>
                <a:spcPct val="100000"/>
              </a:lnSpc>
              <a:spcBef>
                <a:spcPts val="0"/>
              </a:spcBef>
              <a:spcAft>
                <a:spcPts val="0"/>
              </a:spcAft>
              <a:buClr>
                <a:schemeClr val="dk2"/>
              </a:buClr>
              <a:buSzPts val="1800"/>
              <a:buNone/>
              <a:defRPr sz="1800">
                <a:solidFill>
                  <a:schemeClr val="dk2"/>
                </a:solidFill>
              </a:defRPr>
            </a:lvl8pPr>
            <a:lvl9pPr lvl="8" algn="ctr" rtl="0">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74" name="Google Shape;74;p16"/>
          <p:cNvSpPr txBox="1">
            <a:spLocks noGrp="1"/>
          </p:cNvSpPr>
          <p:nvPr>
            <p:ph type="subTitle" idx="18"/>
          </p:nvPr>
        </p:nvSpPr>
        <p:spPr>
          <a:xfrm>
            <a:off x="3403800" y="3695700"/>
            <a:ext cx="2336400" cy="46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1800">
                <a:solidFill>
                  <a:schemeClr val="dk2"/>
                </a:solidFill>
              </a:defRPr>
            </a:lvl1pPr>
            <a:lvl2pPr lvl="1" algn="ctr" rtl="0">
              <a:lnSpc>
                <a:spcPct val="100000"/>
              </a:lnSpc>
              <a:spcBef>
                <a:spcPts val="0"/>
              </a:spcBef>
              <a:spcAft>
                <a:spcPts val="0"/>
              </a:spcAft>
              <a:buClr>
                <a:schemeClr val="dk2"/>
              </a:buClr>
              <a:buSzPts val="1800"/>
              <a:buNone/>
              <a:defRPr sz="1800">
                <a:solidFill>
                  <a:schemeClr val="dk2"/>
                </a:solidFill>
              </a:defRPr>
            </a:lvl2pPr>
            <a:lvl3pPr lvl="2" algn="ctr" rtl="0">
              <a:lnSpc>
                <a:spcPct val="100000"/>
              </a:lnSpc>
              <a:spcBef>
                <a:spcPts val="0"/>
              </a:spcBef>
              <a:spcAft>
                <a:spcPts val="0"/>
              </a:spcAft>
              <a:buClr>
                <a:schemeClr val="dk2"/>
              </a:buClr>
              <a:buSzPts val="1800"/>
              <a:buNone/>
              <a:defRPr sz="1800">
                <a:solidFill>
                  <a:schemeClr val="dk2"/>
                </a:solidFill>
              </a:defRPr>
            </a:lvl3pPr>
            <a:lvl4pPr lvl="3" algn="ctr" rtl="0">
              <a:lnSpc>
                <a:spcPct val="100000"/>
              </a:lnSpc>
              <a:spcBef>
                <a:spcPts val="0"/>
              </a:spcBef>
              <a:spcAft>
                <a:spcPts val="0"/>
              </a:spcAft>
              <a:buClr>
                <a:schemeClr val="dk2"/>
              </a:buClr>
              <a:buSzPts val="1800"/>
              <a:buNone/>
              <a:defRPr sz="1800">
                <a:solidFill>
                  <a:schemeClr val="dk2"/>
                </a:solidFill>
              </a:defRPr>
            </a:lvl4pPr>
            <a:lvl5pPr lvl="4" algn="ctr" rtl="0">
              <a:lnSpc>
                <a:spcPct val="100000"/>
              </a:lnSpc>
              <a:spcBef>
                <a:spcPts val="0"/>
              </a:spcBef>
              <a:spcAft>
                <a:spcPts val="0"/>
              </a:spcAft>
              <a:buClr>
                <a:schemeClr val="dk2"/>
              </a:buClr>
              <a:buSzPts val="1800"/>
              <a:buNone/>
              <a:defRPr sz="1800">
                <a:solidFill>
                  <a:schemeClr val="dk2"/>
                </a:solidFill>
              </a:defRPr>
            </a:lvl5pPr>
            <a:lvl6pPr lvl="5" algn="ctr" rtl="0">
              <a:lnSpc>
                <a:spcPct val="100000"/>
              </a:lnSpc>
              <a:spcBef>
                <a:spcPts val="0"/>
              </a:spcBef>
              <a:spcAft>
                <a:spcPts val="0"/>
              </a:spcAft>
              <a:buClr>
                <a:schemeClr val="dk2"/>
              </a:buClr>
              <a:buSzPts val="1800"/>
              <a:buNone/>
              <a:defRPr sz="1800">
                <a:solidFill>
                  <a:schemeClr val="dk2"/>
                </a:solidFill>
              </a:defRPr>
            </a:lvl6pPr>
            <a:lvl7pPr lvl="6" algn="ctr" rtl="0">
              <a:lnSpc>
                <a:spcPct val="100000"/>
              </a:lnSpc>
              <a:spcBef>
                <a:spcPts val="0"/>
              </a:spcBef>
              <a:spcAft>
                <a:spcPts val="0"/>
              </a:spcAft>
              <a:buClr>
                <a:schemeClr val="dk2"/>
              </a:buClr>
              <a:buSzPts val="1800"/>
              <a:buNone/>
              <a:defRPr sz="1800">
                <a:solidFill>
                  <a:schemeClr val="dk2"/>
                </a:solidFill>
              </a:defRPr>
            </a:lvl7pPr>
            <a:lvl8pPr lvl="7" algn="ctr" rtl="0">
              <a:lnSpc>
                <a:spcPct val="100000"/>
              </a:lnSpc>
              <a:spcBef>
                <a:spcPts val="0"/>
              </a:spcBef>
              <a:spcAft>
                <a:spcPts val="0"/>
              </a:spcAft>
              <a:buClr>
                <a:schemeClr val="dk2"/>
              </a:buClr>
              <a:buSzPts val="1800"/>
              <a:buNone/>
              <a:defRPr sz="1800">
                <a:solidFill>
                  <a:schemeClr val="dk2"/>
                </a:solidFill>
              </a:defRPr>
            </a:lvl8pPr>
            <a:lvl9pPr lvl="8" algn="ctr" rtl="0">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75" name="Google Shape;75;p16"/>
          <p:cNvSpPr txBox="1">
            <a:spLocks noGrp="1"/>
          </p:cNvSpPr>
          <p:nvPr>
            <p:ph type="subTitle" idx="19"/>
          </p:nvPr>
        </p:nvSpPr>
        <p:spPr>
          <a:xfrm>
            <a:off x="6087600" y="2057250"/>
            <a:ext cx="2336400" cy="46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1800">
                <a:solidFill>
                  <a:schemeClr val="dk2"/>
                </a:solidFill>
              </a:defRPr>
            </a:lvl1pPr>
            <a:lvl2pPr lvl="1" algn="ctr" rtl="0">
              <a:lnSpc>
                <a:spcPct val="100000"/>
              </a:lnSpc>
              <a:spcBef>
                <a:spcPts val="0"/>
              </a:spcBef>
              <a:spcAft>
                <a:spcPts val="0"/>
              </a:spcAft>
              <a:buClr>
                <a:schemeClr val="dk2"/>
              </a:buClr>
              <a:buSzPts val="1800"/>
              <a:buNone/>
              <a:defRPr sz="1800">
                <a:solidFill>
                  <a:schemeClr val="dk2"/>
                </a:solidFill>
              </a:defRPr>
            </a:lvl2pPr>
            <a:lvl3pPr lvl="2" algn="ctr" rtl="0">
              <a:lnSpc>
                <a:spcPct val="100000"/>
              </a:lnSpc>
              <a:spcBef>
                <a:spcPts val="0"/>
              </a:spcBef>
              <a:spcAft>
                <a:spcPts val="0"/>
              </a:spcAft>
              <a:buClr>
                <a:schemeClr val="dk2"/>
              </a:buClr>
              <a:buSzPts val="1800"/>
              <a:buNone/>
              <a:defRPr sz="1800">
                <a:solidFill>
                  <a:schemeClr val="dk2"/>
                </a:solidFill>
              </a:defRPr>
            </a:lvl3pPr>
            <a:lvl4pPr lvl="3" algn="ctr" rtl="0">
              <a:lnSpc>
                <a:spcPct val="100000"/>
              </a:lnSpc>
              <a:spcBef>
                <a:spcPts val="0"/>
              </a:spcBef>
              <a:spcAft>
                <a:spcPts val="0"/>
              </a:spcAft>
              <a:buClr>
                <a:schemeClr val="dk2"/>
              </a:buClr>
              <a:buSzPts val="1800"/>
              <a:buNone/>
              <a:defRPr sz="1800">
                <a:solidFill>
                  <a:schemeClr val="dk2"/>
                </a:solidFill>
              </a:defRPr>
            </a:lvl4pPr>
            <a:lvl5pPr lvl="4" algn="ctr" rtl="0">
              <a:lnSpc>
                <a:spcPct val="100000"/>
              </a:lnSpc>
              <a:spcBef>
                <a:spcPts val="0"/>
              </a:spcBef>
              <a:spcAft>
                <a:spcPts val="0"/>
              </a:spcAft>
              <a:buClr>
                <a:schemeClr val="dk2"/>
              </a:buClr>
              <a:buSzPts val="1800"/>
              <a:buNone/>
              <a:defRPr sz="1800">
                <a:solidFill>
                  <a:schemeClr val="dk2"/>
                </a:solidFill>
              </a:defRPr>
            </a:lvl5pPr>
            <a:lvl6pPr lvl="5" algn="ctr" rtl="0">
              <a:lnSpc>
                <a:spcPct val="100000"/>
              </a:lnSpc>
              <a:spcBef>
                <a:spcPts val="0"/>
              </a:spcBef>
              <a:spcAft>
                <a:spcPts val="0"/>
              </a:spcAft>
              <a:buClr>
                <a:schemeClr val="dk2"/>
              </a:buClr>
              <a:buSzPts val="1800"/>
              <a:buNone/>
              <a:defRPr sz="1800">
                <a:solidFill>
                  <a:schemeClr val="dk2"/>
                </a:solidFill>
              </a:defRPr>
            </a:lvl6pPr>
            <a:lvl7pPr lvl="6" algn="ctr" rtl="0">
              <a:lnSpc>
                <a:spcPct val="100000"/>
              </a:lnSpc>
              <a:spcBef>
                <a:spcPts val="0"/>
              </a:spcBef>
              <a:spcAft>
                <a:spcPts val="0"/>
              </a:spcAft>
              <a:buClr>
                <a:schemeClr val="dk2"/>
              </a:buClr>
              <a:buSzPts val="1800"/>
              <a:buNone/>
              <a:defRPr sz="1800">
                <a:solidFill>
                  <a:schemeClr val="dk2"/>
                </a:solidFill>
              </a:defRPr>
            </a:lvl7pPr>
            <a:lvl8pPr lvl="7" algn="ctr" rtl="0">
              <a:lnSpc>
                <a:spcPct val="100000"/>
              </a:lnSpc>
              <a:spcBef>
                <a:spcPts val="0"/>
              </a:spcBef>
              <a:spcAft>
                <a:spcPts val="0"/>
              </a:spcAft>
              <a:buClr>
                <a:schemeClr val="dk2"/>
              </a:buClr>
              <a:buSzPts val="1800"/>
              <a:buNone/>
              <a:defRPr sz="1800">
                <a:solidFill>
                  <a:schemeClr val="dk2"/>
                </a:solidFill>
              </a:defRPr>
            </a:lvl8pPr>
            <a:lvl9pPr lvl="8" algn="ctr" rtl="0">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76" name="Google Shape;76;p16"/>
          <p:cNvSpPr txBox="1">
            <a:spLocks noGrp="1"/>
          </p:cNvSpPr>
          <p:nvPr>
            <p:ph type="subTitle" idx="20"/>
          </p:nvPr>
        </p:nvSpPr>
        <p:spPr>
          <a:xfrm>
            <a:off x="6087600" y="3695700"/>
            <a:ext cx="2336400" cy="46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1800">
                <a:solidFill>
                  <a:schemeClr val="dk2"/>
                </a:solidFill>
              </a:defRPr>
            </a:lvl1pPr>
            <a:lvl2pPr lvl="1" algn="ctr" rtl="0">
              <a:lnSpc>
                <a:spcPct val="100000"/>
              </a:lnSpc>
              <a:spcBef>
                <a:spcPts val="0"/>
              </a:spcBef>
              <a:spcAft>
                <a:spcPts val="0"/>
              </a:spcAft>
              <a:buClr>
                <a:schemeClr val="dk2"/>
              </a:buClr>
              <a:buSzPts val="1800"/>
              <a:buNone/>
              <a:defRPr sz="1800">
                <a:solidFill>
                  <a:schemeClr val="dk2"/>
                </a:solidFill>
              </a:defRPr>
            </a:lvl2pPr>
            <a:lvl3pPr lvl="2" algn="ctr" rtl="0">
              <a:lnSpc>
                <a:spcPct val="100000"/>
              </a:lnSpc>
              <a:spcBef>
                <a:spcPts val="0"/>
              </a:spcBef>
              <a:spcAft>
                <a:spcPts val="0"/>
              </a:spcAft>
              <a:buClr>
                <a:schemeClr val="dk2"/>
              </a:buClr>
              <a:buSzPts val="1800"/>
              <a:buNone/>
              <a:defRPr sz="1800">
                <a:solidFill>
                  <a:schemeClr val="dk2"/>
                </a:solidFill>
              </a:defRPr>
            </a:lvl3pPr>
            <a:lvl4pPr lvl="3" algn="ctr" rtl="0">
              <a:lnSpc>
                <a:spcPct val="100000"/>
              </a:lnSpc>
              <a:spcBef>
                <a:spcPts val="0"/>
              </a:spcBef>
              <a:spcAft>
                <a:spcPts val="0"/>
              </a:spcAft>
              <a:buClr>
                <a:schemeClr val="dk2"/>
              </a:buClr>
              <a:buSzPts val="1800"/>
              <a:buNone/>
              <a:defRPr sz="1800">
                <a:solidFill>
                  <a:schemeClr val="dk2"/>
                </a:solidFill>
              </a:defRPr>
            </a:lvl4pPr>
            <a:lvl5pPr lvl="4" algn="ctr" rtl="0">
              <a:lnSpc>
                <a:spcPct val="100000"/>
              </a:lnSpc>
              <a:spcBef>
                <a:spcPts val="0"/>
              </a:spcBef>
              <a:spcAft>
                <a:spcPts val="0"/>
              </a:spcAft>
              <a:buClr>
                <a:schemeClr val="dk2"/>
              </a:buClr>
              <a:buSzPts val="1800"/>
              <a:buNone/>
              <a:defRPr sz="1800">
                <a:solidFill>
                  <a:schemeClr val="dk2"/>
                </a:solidFill>
              </a:defRPr>
            </a:lvl5pPr>
            <a:lvl6pPr lvl="5" algn="ctr" rtl="0">
              <a:lnSpc>
                <a:spcPct val="100000"/>
              </a:lnSpc>
              <a:spcBef>
                <a:spcPts val="0"/>
              </a:spcBef>
              <a:spcAft>
                <a:spcPts val="0"/>
              </a:spcAft>
              <a:buClr>
                <a:schemeClr val="dk2"/>
              </a:buClr>
              <a:buSzPts val="1800"/>
              <a:buNone/>
              <a:defRPr sz="1800">
                <a:solidFill>
                  <a:schemeClr val="dk2"/>
                </a:solidFill>
              </a:defRPr>
            </a:lvl6pPr>
            <a:lvl7pPr lvl="6" algn="ctr" rtl="0">
              <a:lnSpc>
                <a:spcPct val="100000"/>
              </a:lnSpc>
              <a:spcBef>
                <a:spcPts val="0"/>
              </a:spcBef>
              <a:spcAft>
                <a:spcPts val="0"/>
              </a:spcAft>
              <a:buClr>
                <a:schemeClr val="dk2"/>
              </a:buClr>
              <a:buSzPts val="1800"/>
              <a:buNone/>
              <a:defRPr sz="1800">
                <a:solidFill>
                  <a:schemeClr val="dk2"/>
                </a:solidFill>
              </a:defRPr>
            </a:lvl7pPr>
            <a:lvl8pPr lvl="7" algn="ctr" rtl="0">
              <a:lnSpc>
                <a:spcPct val="100000"/>
              </a:lnSpc>
              <a:spcBef>
                <a:spcPts val="0"/>
              </a:spcBef>
              <a:spcAft>
                <a:spcPts val="0"/>
              </a:spcAft>
              <a:buClr>
                <a:schemeClr val="dk2"/>
              </a:buClr>
              <a:buSzPts val="1800"/>
              <a:buNone/>
              <a:defRPr sz="1800">
                <a:solidFill>
                  <a:schemeClr val="dk2"/>
                </a:solidFill>
              </a:defRPr>
            </a:lvl8pPr>
            <a:lvl9pPr lvl="8" algn="ctr" rtl="0">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77" name="Google Shape;77;p16"/>
          <p:cNvSpPr txBox="1">
            <a:spLocks noGrp="1"/>
          </p:cNvSpPr>
          <p:nvPr>
            <p:ph type="title" idx="21"/>
          </p:nvPr>
        </p:nvSpPr>
        <p:spPr>
          <a:xfrm>
            <a:off x="713225" y="868675"/>
            <a:ext cx="77175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78" name="Google Shape;78;p16"/>
          <p:cNvSpPr/>
          <p:nvPr/>
        </p:nvSpPr>
        <p:spPr>
          <a:xfrm>
            <a:off x="-48450" y="-58150"/>
            <a:ext cx="9240900" cy="82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1">
  <p:cSld name="BLANK_1_1">
    <p:spTree>
      <p:nvGrpSpPr>
        <p:cNvPr id="1" name="Shape 79"/>
        <p:cNvGrpSpPr/>
        <p:nvPr/>
      </p:nvGrpSpPr>
      <p:grpSpPr>
        <a:xfrm>
          <a:off x="0" y="0"/>
          <a:ext cx="0" cy="0"/>
          <a:chOff x="0" y="0"/>
          <a:chExt cx="0" cy="0"/>
        </a:xfrm>
      </p:grpSpPr>
      <p:sp>
        <p:nvSpPr>
          <p:cNvPr id="80" name="Google Shape;80;p17"/>
          <p:cNvSpPr txBox="1">
            <a:spLocks noGrp="1"/>
          </p:cNvSpPr>
          <p:nvPr>
            <p:ph type="title" hasCustomPrompt="1"/>
          </p:nvPr>
        </p:nvSpPr>
        <p:spPr>
          <a:xfrm rot="1973">
            <a:off x="1632612" y="1627467"/>
            <a:ext cx="1045200" cy="602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1" name="Google Shape;81;p17"/>
          <p:cNvSpPr txBox="1">
            <a:spLocks noGrp="1"/>
          </p:cNvSpPr>
          <p:nvPr>
            <p:ph type="subTitle" idx="1"/>
          </p:nvPr>
        </p:nvSpPr>
        <p:spPr>
          <a:xfrm>
            <a:off x="987013" y="236245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7"/>
          <p:cNvSpPr txBox="1">
            <a:spLocks noGrp="1"/>
          </p:cNvSpPr>
          <p:nvPr>
            <p:ph type="title" idx="2" hasCustomPrompt="1"/>
          </p:nvPr>
        </p:nvSpPr>
        <p:spPr>
          <a:xfrm rot="1973">
            <a:off x="1632612" y="3265717"/>
            <a:ext cx="1045200" cy="602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3" name="Google Shape;83;p17"/>
          <p:cNvSpPr txBox="1">
            <a:spLocks noGrp="1"/>
          </p:cNvSpPr>
          <p:nvPr>
            <p:ph type="subTitle" idx="3"/>
          </p:nvPr>
        </p:nvSpPr>
        <p:spPr>
          <a:xfrm>
            <a:off x="987013" y="40008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7"/>
          <p:cNvSpPr txBox="1">
            <a:spLocks noGrp="1"/>
          </p:cNvSpPr>
          <p:nvPr>
            <p:ph type="title" idx="4" hasCustomPrompt="1"/>
          </p:nvPr>
        </p:nvSpPr>
        <p:spPr>
          <a:xfrm rot="1973">
            <a:off x="6466187" y="1627467"/>
            <a:ext cx="1045200" cy="602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5" name="Google Shape;85;p17"/>
          <p:cNvSpPr txBox="1">
            <a:spLocks noGrp="1"/>
          </p:cNvSpPr>
          <p:nvPr>
            <p:ph type="subTitle" idx="5"/>
          </p:nvPr>
        </p:nvSpPr>
        <p:spPr>
          <a:xfrm>
            <a:off x="5820588" y="236245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7"/>
          <p:cNvSpPr txBox="1">
            <a:spLocks noGrp="1"/>
          </p:cNvSpPr>
          <p:nvPr>
            <p:ph type="title" idx="6" hasCustomPrompt="1"/>
          </p:nvPr>
        </p:nvSpPr>
        <p:spPr>
          <a:xfrm rot="1973">
            <a:off x="6466187" y="3265717"/>
            <a:ext cx="1045200" cy="602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7" name="Google Shape;87;p17"/>
          <p:cNvSpPr txBox="1">
            <a:spLocks noGrp="1"/>
          </p:cNvSpPr>
          <p:nvPr>
            <p:ph type="subTitle" idx="7"/>
          </p:nvPr>
        </p:nvSpPr>
        <p:spPr>
          <a:xfrm>
            <a:off x="5820588" y="40008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7"/>
          <p:cNvSpPr txBox="1">
            <a:spLocks noGrp="1"/>
          </p:cNvSpPr>
          <p:nvPr>
            <p:ph type="subTitle" idx="8"/>
          </p:nvPr>
        </p:nvSpPr>
        <p:spPr>
          <a:xfrm>
            <a:off x="987013" y="2057250"/>
            <a:ext cx="2336400" cy="46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1800">
                <a:solidFill>
                  <a:schemeClr val="dk2"/>
                </a:solidFill>
              </a:defRPr>
            </a:lvl1pPr>
            <a:lvl2pPr lvl="1" algn="ctr" rtl="0">
              <a:lnSpc>
                <a:spcPct val="100000"/>
              </a:lnSpc>
              <a:spcBef>
                <a:spcPts val="0"/>
              </a:spcBef>
              <a:spcAft>
                <a:spcPts val="0"/>
              </a:spcAft>
              <a:buClr>
                <a:schemeClr val="dk2"/>
              </a:buClr>
              <a:buSzPts val="1800"/>
              <a:buNone/>
              <a:defRPr sz="1800">
                <a:solidFill>
                  <a:schemeClr val="dk2"/>
                </a:solidFill>
              </a:defRPr>
            </a:lvl2pPr>
            <a:lvl3pPr lvl="2" algn="ctr" rtl="0">
              <a:lnSpc>
                <a:spcPct val="100000"/>
              </a:lnSpc>
              <a:spcBef>
                <a:spcPts val="0"/>
              </a:spcBef>
              <a:spcAft>
                <a:spcPts val="0"/>
              </a:spcAft>
              <a:buClr>
                <a:schemeClr val="dk2"/>
              </a:buClr>
              <a:buSzPts val="1800"/>
              <a:buNone/>
              <a:defRPr sz="1800">
                <a:solidFill>
                  <a:schemeClr val="dk2"/>
                </a:solidFill>
              </a:defRPr>
            </a:lvl3pPr>
            <a:lvl4pPr lvl="3" algn="ctr" rtl="0">
              <a:lnSpc>
                <a:spcPct val="100000"/>
              </a:lnSpc>
              <a:spcBef>
                <a:spcPts val="0"/>
              </a:spcBef>
              <a:spcAft>
                <a:spcPts val="0"/>
              </a:spcAft>
              <a:buClr>
                <a:schemeClr val="dk2"/>
              </a:buClr>
              <a:buSzPts val="1800"/>
              <a:buNone/>
              <a:defRPr sz="1800">
                <a:solidFill>
                  <a:schemeClr val="dk2"/>
                </a:solidFill>
              </a:defRPr>
            </a:lvl4pPr>
            <a:lvl5pPr lvl="4" algn="ctr" rtl="0">
              <a:lnSpc>
                <a:spcPct val="100000"/>
              </a:lnSpc>
              <a:spcBef>
                <a:spcPts val="0"/>
              </a:spcBef>
              <a:spcAft>
                <a:spcPts val="0"/>
              </a:spcAft>
              <a:buClr>
                <a:schemeClr val="dk2"/>
              </a:buClr>
              <a:buSzPts val="1800"/>
              <a:buNone/>
              <a:defRPr sz="1800">
                <a:solidFill>
                  <a:schemeClr val="dk2"/>
                </a:solidFill>
              </a:defRPr>
            </a:lvl5pPr>
            <a:lvl6pPr lvl="5" algn="ctr" rtl="0">
              <a:lnSpc>
                <a:spcPct val="100000"/>
              </a:lnSpc>
              <a:spcBef>
                <a:spcPts val="0"/>
              </a:spcBef>
              <a:spcAft>
                <a:spcPts val="0"/>
              </a:spcAft>
              <a:buClr>
                <a:schemeClr val="dk2"/>
              </a:buClr>
              <a:buSzPts val="1800"/>
              <a:buNone/>
              <a:defRPr sz="1800">
                <a:solidFill>
                  <a:schemeClr val="dk2"/>
                </a:solidFill>
              </a:defRPr>
            </a:lvl6pPr>
            <a:lvl7pPr lvl="6" algn="ctr" rtl="0">
              <a:lnSpc>
                <a:spcPct val="100000"/>
              </a:lnSpc>
              <a:spcBef>
                <a:spcPts val="0"/>
              </a:spcBef>
              <a:spcAft>
                <a:spcPts val="0"/>
              </a:spcAft>
              <a:buClr>
                <a:schemeClr val="dk2"/>
              </a:buClr>
              <a:buSzPts val="1800"/>
              <a:buNone/>
              <a:defRPr sz="1800">
                <a:solidFill>
                  <a:schemeClr val="dk2"/>
                </a:solidFill>
              </a:defRPr>
            </a:lvl7pPr>
            <a:lvl8pPr lvl="7" algn="ctr" rtl="0">
              <a:lnSpc>
                <a:spcPct val="100000"/>
              </a:lnSpc>
              <a:spcBef>
                <a:spcPts val="0"/>
              </a:spcBef>
              <a:spcAft>
                <a:spcPts val="0"/>
              </a:spcAft>
              <a:buClr>
                <a:schemeClr val="dk2"/>
              </a:buClr>
              <a:buSzPts val="1800"/>
              <a:buNone/>
              <a:defRPr sz="1800">
                <a:solidFill>
                  <a:schemeClr val="dk2"/>
                </a:solidFill>
              </a:defRPr>
            </a:lvl8pPr>
            <a:lvl9pPr lvl="8" algn="ctr" rtl="0">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89" name="Google Shape;89;p17"/>
          <p:cNvSpPr txBox="1">
            <a:spLocks noGrp="1"/>
          </p:cNvSpPr>
          <p:nvPr>
            <p:ph type="subTitle" idx="9"/>
          </p:nvPr>
        </p:nvSpPr>
        <p:spPr>
          <a:xfrm>
            <a:off x="987013" y="3695700"/>
            <a:ext cx="2336400" cy="46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1800">
                <a:solidFill>
                  <a:schemeClr val="dk2"/>
                </a:solidFill>
              </a:defRPr>
            </a:lvl1pPr>
            <a:lvl2pPr lvl="1" algn="ctr" rtl="0">
              <a:lnSpc>
                <a:spcPct val="100000"/>
              </a:lnSpc>
              <a:spcBef>
                <a:spcPts val="0"/>
              </a:spcBef>
              <a:spcAft>
                <a:spcPts val="0"/>
              </a:spcAft>
              <a:buClr>
                <a:schemeClr val="dk2"/>
              </a:buClr>
              <a:buSzPts val="1800"/>
              <a:buNone/>
              <a:defRPr sz="1800">
                <a:solidFill>
                  <a:schemeClr val="dk2"/>
                </a:solidFill>
              </a:defRPr>
            </a:lvl2pPr>
            <a:lvl3pPr lvl="2" algn="ctr" rtl="0">
              <a:lnSpc>
                <a:spcPct val="100000"/>
              </a:lnSpc>
              <a:spcBef>
                <a:spcPts val="0"/>
              </a:spcBef>
              <a:spcAft>
                <a:spcPts val="0"/>
              </a:spcAft>
              <a:buClr>
                <a:schemeClr val="dk2"/>
              </a:buClr>
              <a:buSzPts val="1800"/>
              <a:buNone/>
              <a:defRPr sz="1800">
                <a:solidFill>
                  <a:schemeClr val="dk2"/>
                </a:solidFill>
              </a:defRPr>
            </a:lvl3pPr>
            <a:lvl4pPr lvl="3" algn="ctr" rtl="0">
              <a:lnSpc>
                <a:spcPct val="100000"/>
              </a:lnSpc>
              <a:spcBef>
                <a:spcPts val="0"/>
              </a:spcBef>
              <a:spcAft>
                <a:spcPts val="0"/>
              </a:spcAft>
              <a:buClr>
                <a:schemeClr val="dk2"/>
              </a:buClr>
              <a:buSzPts val="1800"/>
              <a:buNone/>
              <a:defRPr sz="1800">
                <a:solidFill>
                  <a:schemeClr val="dk2"/>
                </a:solidFill>
              </a:defRPr>
            </a:lvl4pPr>
            <a:lvl5pPr lvl="4" algn="ctr" rtl="0">
              <a:lnSpc>
                <a:spcPct val="100000"/>
              </a:lnSpc>
              <a:spcBef>
                <a:spcPts val="0"/>
              </a:spcBef>
              <a:spcAft>
                <a:spcPts val="0"/>
              </a:spcAft>
              <a:buClr>
                <a:schemeClr val="dk2"/>
              </a:buClr>
              <a:buSzPts val="1800"/>
              <a:buNone/>
              <a:defRPr sz="1800">
                <a:solidFill>
                  <a:schemeClr val="dk2"/>
                </a:solidFill>
              </a:defRPr>
            </a:lvl5pPr>
            <a:lvl6pPr lvl="5" algn="ctr" rtl="0">
              <a:lnSpc>
                <a:spcPct val="100000"/>
              </a:lnSpc>
              <a:spcBef>
                <a:spcPts val="0"/>
              </a:spcBef>
              <a:spcAft>
                <a:spcPts val="0"/>
              </a:spcAft>
              <a:buClr>
                <a:schemeClr val="dk2"/>
              </a:buClr>
              <a:buSzPts val="1800"/>
              <a:buNone/>
              <a:defRPr sz="1800">
                <a:solidFill>
                  <a:schemeClr val="dk2"/>
                </a:solidFill>
              </a:defRPr>
            </a:lvl6pPr>
            <a:lvl7pPr lvl="6" algn="ctr" rtl="0">
              <a:lnSpc>
                <a:spcPct val="100000"/>
              </a:lnSpc>
              <a:spcBef>
                <a:spcPts val="0"/>
              </a:spcBef>
              <a:spcAft>
                <a:spcPts val="0"/>
              </a:spcAft>
              <a:buClr>
                <a:schemeClr val="dk2"/>
              </a:buClr>
              <a:buSzPts val="1800"/>
              <a:buNone/>
              <a:defRPr sz="1800">
                <a:solidFill>
                  <a:schemeClr val="dk2"/>
                </a:solidFill>
              </a:defRPr>
            </a:lvl7pPr>
            <a:lvl8pPr lvl="7" algn="ctr" rtl="0">
              <a:lnSpc>
                <a:spcPct val="100000"/>
              </a:lnSpc>
              <a:spcBef>
                <a:spcPts val="0"/>
              </a:spcBef>
              <a:spcAft>
                <a:spcPts val="0"/>
              </a:spcAft>
              <a:buClr>
                <a:schemeClr val="dk2"/>
              </a:buClr>
              <a:buSzPts val="1800"/>
              <a:buNone/>
              <a:defRPr sz="1800">
                <a:solidFill>
                  <a:schemeClr val="dk2"/>
                </a:solidFill>
              </a:defRPr>
            </a:lvl8pPr>
            <a:lvl9pPr lvl="8" algn="ctr" rtl="0">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90" name="Google Shape;90;p17"/>
          <p:cNvSpPr txBox="1">
            <a:spLocks noGrp="1"/>
          </p:cNvSpPr>
          <p:nvPr>
            <p:ph type="subTitle" idx="13"/>
          </p:nvPr>
        </p:nvSpPr>
        <p:spPr>
          <a:xfrm>
            <a:off x="5820588" y="2057250"/>
            <a:ext cx="2336400" cy="46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1800">
                <a:solidFill>
                  <a:schemeClr val="dk2"/>
                </a:solidFill>
              </a:defRPr>
            </a:lvl1pPr>
            <a:lvl2pPr lvl="1" algn="ctr" rtl="0">
              <a:lnSpc>
                <a:spcPct val="100000"/>
              </a:lnSpc>
              <a:spcBef>
                <a:spcPts val="0"/>
              </a:spcBef>
              <a:spcAft>
                <a:spcPts val="0"/>
              </a:spcAft>
              <a:buClr>
                <a:schemeClr val="dk2"/>
              </a:buClr>
              <a:buSzPts val="1800"/>
              <a:buNone/>
              <a:defRPr sz="1800">
                <a:solidFill>
                  <a:schemeClr val="dk2"/>
                </a:solidFill>
              </a:defRPr>
            </a:lvl2pPr>
            <a:lvl3pPr lvl="2" algn="ctr" rtl="0">
              <a:lnSpc>
                <a:spcPct val="100000"/>
              </a:lnSpc>
              <a:spcBef>
                <a:spcPts val="0"/>
              </a:spcBef>
              <a:spcAft>
                <a:spcPts val="0"/>
              </a:spcAft>
              <a:buClr>
                <a:schemeClr val="dk2"/>
              </a:buClr>
              <a:buSzPts val="1800"/>
              <a:buNone/>
              <a:defRPr sz="1800">
                <a:solidFill>
                  <a:schemeClr val="dk2"/>
                </a:solidFill>
              </a:defRPr>
            </a:lvl3pPr>
            <a:lvl4pPr lvl="3" algn="ctr" rtl="0">
              <a:lnSpc>
                <a:spcPct val="100000"/>
              </a:lnSpc>
              <a:spcBef>
                <a:spcPts val="0"/>
              </a:spcBef>
              <a:spcAft>
                <a:spcPts val="0"/>
              </a:spcAft>
              <a:buClr>
                <a:schemeClr val="dk2"/>
              </a:buClr>
              <a:buSzPts val="1800"/>
              <a:buNone/>
              <a:defRPr sz="1800">
                <a:solidFill>
                  <a:schemeClr val="dk2"/>
                </a:solidFill>
              </a:defRPr>
            </a:lvl4pPr>
            <a:lvl5pPr lvl="4" algn="ctr" rtl="0">
              <a:lnSpc>
                <a:spcPct val="100000"/>
              </a:lnSpc>
              <a:spcBef>
                <a:spcPts val="0"/>
              </a:spcBef>
              <a:spcAft>
                <a:spcPts val="0"/>
              </a:spcAft>
              <a:buClr>
                <a:schemeClr val="dk2"/>
              </a:buClr>
              <a:buSzPts val="1800"/>
              <a:buNone/>
              <a:defRPr sz="1800">
                <a:solidFill>
                  <a:schemeClr val="dk2"/>
                </a:solidFill>
              </a:defRPr>
            </a:lvl5pPr>
            <a:lvl6pPr lvl="5" algn="ctr" rtl="0">
              <a:lnSpc>
                <a:spcPct val="100000"/>
              </a:lnSpc>
              <a:spcBef>
                <a:spcPts val="0"/>
              </a:spcBef>
              <a:spcAft>
                <a:spcPts val="0"/>
              </a:spcAft>
              <a:buClr>
                <a:schemeClr val="dk2"/>
              </a:buClr>
              <a:buSzPts val="1800"/>
              <a:buNone/>
              <a:defRPr sz="1800">
                <a:solidFill>
                  <a:schemeClr val="dk2"/>
                </a:solidFill>
              </a:defRPr>
            </a:lvl6pPr>
            <a:lvl7pPr lvl="6" algn="ctr" rtl="0">
              <a:lnSpc>
                <a:spcPct val="100000"/>
              </a:lnSpc>
              <a:spcBef>
                <a:spcPts val="0"/>
              </a:spcBef>
              <a:spcAft>
                <a:spcPts val="0"/>
              </a:spcAft>
              <a:buClr>
                <a:schemeClr val="dk2"/>
              </a:buClr>
              <a:buSzPts val="1800"/>
              <a:buNone/>
              <a:defRPr sz="1800">
                <a:solidFill>
                  <a:schemeClr val="dk2"/>
                </a:solidFill>
              </a:defRPr>
            </a:lvl7pPr>
            <a:lvl8pPr lvl="7" algn="ctr" rtl="0">
              <a:lnSpc>
                <a:spcPct val="100000"/>
              </a:lnSpc>
              <a:spcBef>
                <a:spcPts val="0"/>
              </a:spcBef>
              <a:spcAft>
                <a:spcPts val="0"/>
              </a:spcAft>
              <a:buClr>
                <a:schemeClr val="dk2"/>
              </a:buClr>
              <a:buSzPts val="1800"/>
              <a:buNone/>
              <a:defRPr sz="1800">
                <a:solidFill>
                  <a:schemeClr val="dk2"/>
                </a:solidFill>
              </a:defRPr>
            </a:lvl8pPr>
            <a:lvl9pPr lvl="8" algn="ctr" rtl="0">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91" name="Google Shape;91;p17"/>
          <p:cNvSpPr txBox="1">
            <a:spLocks noGrp="1"/>
          </p:cNvSpPr>
          <p:nvPr>
            <p:ph type="subTitle" idx="14"/>
          </p:nvPr>
        </p:nvSpPr>
        <p:spPr>
          <a:xfrm>
            <a:off x="5820588" y="3695700"/>
            <a:ext cx="2336400" cy="46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1800">
                <a:solidFill>
                  <a:schemeClr val="dk2"/>
                </a:solidFill>
              </a:defRPr>
            </a:lvl1pPr>
            <a:lvl2pPr lvl="1" algn="ctr" rtl="0">
              <a:lnSpc>
                <a:spcPct val="100000"/>
              </a:lnSpc>
              <a:spcBef>
                <a:spcPts val="0"/>
              </a:spcBef>
              <a:spcAft>
                <a:spcPts val="0"/>
              </a:spcAft>
              <a:buClr>
                <a:schemeClr val="dk2"/>
              </a:buClr>
              <a:buSzPts val="1800"/>
              <a:buNone/>
              <a:defRPr sz="1800">
                <a:solidFill>
                  <a:schemeClr val="dk2"/>
                </a:solidFill>
              </a:defRPr>
            </a:lvl2pPr>
            <a:lvl3pPr lvl="2" algn="ctr" rtl="0">
              <a:lnSpc>
                <a:spcPct val="100000"/>
              </a:lnSpc>
              <a:spcBef>
                <a:spcPts val="0"/>
              </a:spcBef>
              <a:spcAft>
                <a:spcPts val="0"/>
              </a:spcAft>
              <a:buClr>
                <a:schemeClr val="dk2"/>
              </a:buClr>
              <a:buSzPts val="1800"/>
              <a:buNone/>
              <a:defRPr sz="1800">
                <a:solidFill>
                  <a:schemeClr val="dk2"/>
                </a:solidFill>
              </a:defRPr>
            </a:lvl3pPr>
            <a:lvl4pPr lvl="3" algn="ctr" rtl="0">
              <a:lnSpc>
                <a:spcPct val="100000"/>
              </a:lnSpc>
              <a:spcBef>
                <a:spcPts val="0"/>
              </a:spcBef>
              <a:spcAft>
                <a:spcPts val="0"/>
              </a:spcAft>
              <a:buClr>
                <a:schemeClr val="dk2"/>
              </a:buClr>
              <a:buSzPts val="1800"/>
              <a:buNone/>
              <a:defRPr sz="1800">
                <a:solidFill>
                  <a:schemeClr val="dk2"/>
                </a:solidFill>
              </a:defRPr>
            </a:lvl4pPr>
            <a:lvl5pPr lvl="4" algn="ctr" rtl="0">
              <a:lnSpc>
                <a:spcPct val="100000"/>
              </a:lnSpc>
              <a:spcBef>
                <a:spcPts val="0"/>
              </a:spcBef>
              <a:spcAft>
                <a:spcPts val="0"/>
              </a:spcAft>
              <a:buClr>
                <a:schemeClr val="dk2"/>
              </a:buClr>
              <a:buSzPts val="1800"/>
              <a:buNone/>
              <a:defRPr sz="1800">
                <a:solidFill>
                  <a:schemeClr val="dk2"/>
                </a:solidFill>
              </a:defRPr>
            </a:lvl5pPr>
            <a:lvl6pPr lvl="5" algn="ctr" rtl="0">
              <a:lnSpc>
                <a:spcPct val="100000"/>
              </a:lnSpc>
              <a:spcBef>
                <a:spcPts val="0"/>
              </a:spcBef>
              <a:spcAft>
                <a:spcPts val="0"/>
              </a:spcAft>
              <a:buClr>
                <a:schemeClr val="dk2"/>
              </a:buClr>
              <a:buSzPts val="1800"/>
              <a:buNone/>
              <a:defRPr sz="1800">
                <a:solidFill>
                  <a:schemeClr val="dk2"/>
                </a:solidFill>
              </a:defRPr>
            </a:lvl6pPr>
            <a:lvl7pPr lvl="6" algn="ctr" rtl="0">
              <a:lnSpc>
                <a:spcPct val="100000"/>
              </a:lnSpc>
              <a:spcBef>
                <a:spcPts val="0"/>
              </a:spcBef>
              <a:spcAft>
                <a:spcPts val="0"/>
              </a:spcAft>
              <a:buClr>
                <a:schemeClr val="dk2"/>
              </a:buClr>
              <a:buSzPts val="1800"/>
              <a:buNone/>
              <a:defRPr sz="1800">
                <a:solidFill>
                  <a:schemeClr val="dk2"/>
                </a:solidFill>
              </a:defRPr>
            </a:lvl7pPr>
            <a:lvl8pPr lvl="7" algn="ctr" rtl="0">
              <a:lnSpc>
                <a:spcPct val="100000"/>
              </a:lnSpc>
              <a:spcBef>
                <a:spcPts val="0"/>
              </a:spcBef>
              <a:spcAft>
                <a:spcPts val="0"/>
              </a:spcAft>
              <a:buClr>
                <a:schemeClr val="dk2"/>
              </a:buClr>
              <a:buSzPts val="1800"/>
              <a:buNone/>
              <a:defRPr sz="1800">
                <a:solidFill>
                  <a:schemeClr val="dk2"/>
                </a:solidFill>
              </a:defRPr>
            </a:lvl8pPr>
            <a:lvl9pPr lvl="8" algn="ctr" rtl="0">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92" name="Google Shape;92;p17"/>
          <p:cNvSpPr txBox="1">
            <a:spLocks noGrp="1"/>
          </p:cNvSpPr>
          <p:nvPr>
            <p:ph type="title" idx="15"/>
          </p:nvPr>
        </p:nvSpPr>
        <p:spPr>
          <a:xfrm>
            <a:off x="713225" y="868675"/>
            <a:ext cx="77175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93" name="Google Shape;93;p17"/>
          <p:cNvSpPr/>
          <p:nvPr/>
        </p:nvSpPr>
        <p:spPr>
          <a:xfrm>
            <a:off x="0" y="-35875"/>
            <a:ext cx="713100" cy="517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a:off x="8430900" y="-18000"/>
            <a:ext cx="713100" cy="517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3_1">
    <p:spTree>
      <p:nvGrpSpPr>
        <p:cNvPr id="1" name="Shape 95"/>
        <p:cNvGrpSpPr/>
        <p:nvPr/>
      </p:nvGrpSpPr>
      <p:grpSpPr>
        <a:xfrm>
          <a:off x="0" y="0"/>
          <a:ext cx="0" cy="0"/>
          <a:chOff x="0" y="0"/>
          <a:chExt cx="0" cy="0"/>
        </a:xfrm>
      </p:grpSpPr>
      <p:sp>
        <p:nvSpPr>
          <p:cNvPr id="96" name="Google Shape;96;p18"/>
          <p:cNvSpPr/>
          <p:nvPr/>
        </p:nvSpPr>
        <p:spPr>
          <a:xfrm rot="-5400000">
            <a:off x="4284300" y="-4320387"/>
            <a:ext cx="580500" cy="9149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txBox="1">
            <a:spLocks noGrp="1"/>
          </p:cNvSpPr>
          <p:nvPr>
            <p:ph type="title"/>
          </p:nvPr>
        </p:nvSpPr>
        <p:spPr>
          <a:xfrm>
            <a:off x="713225" y="868675"/>
            <a:ext cx="77175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21_1">
    <p:spTree>
      <p:nvGrpSpPr>
        <p:cNvPr id="1" name="Shape 98"/>
        <p:cNvGrpSpPr/>
        <p:nvPr/>
      </p:nvGrpSpPr>
      <p:grpSpPr>
        <a:xfrm>
          <a:off x="0" y="0"/>
          <a:ext cx="0" cy="0"/>
          <a:chOff x="0" y="0"/>
          <a:chExt cx="0" cy="0"/>
        </a:xfrm>
      </p:grpSpPr>
      <p:sp>
        <p:nvSpPr>
          <p:cNvPr id="99" name="Google Shape;99;p19"/>
          <p:cNvSpPr/>
          <p:nvPr/>
        </p:nvSpPr>
        <p:spPr>
          <a:xfrm>
            <a:off x="-18068" y="-35875"/>
            <a:ext cx="740700" cy="517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a:off x="8421368" y="-18000"/>
            <a:ext cx="740700" cy="517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txBox="1">
            <a:spLocks noGrp="1"/>
          </p:cNvSpPr>
          <p:nvPr>
            <p:ph type="title"/>
          </p:nvPr>
        </p:nvSpPr>
        <p:spPr>
          <a:xfrm>
            <a:off x="713225" y="868675"/>
            <a:ext cx="77175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CAPTION_ONLY_1">
    <p:spTree>
      <p:nvGrpSpPr>
        <p:cNvPr id="1" name="Shape 102"/>
        <p:cNvGrpSpPr/>
        <p:nvPr/>
      </p:nvGrpSpPr>
      <p:grpSpPr>
        <a:xfrm>
          <a:off x="0" y="0"/>
          <a:ext cx="0" cy="0"/>
          <a:chOff x="0" y="0"/>
          <a:chExt cx="0" cy="0"/>
        </a:xfrm>
      </p:grpSpPr>
      <p:sp>
        <p:nvSpPr>
          <p:cNvPr id="103" name="Google Shape;103;p20"/>
          <p:cNvSpPr txBox="1">
            <a:spLocks noGrp="1"/>
          </p:cNvSpPr>
          <p:nvPr>
            <p:ph type="body" idx="1"/>
          </p:nvPr>
        </p:nvSpPr>
        <p:spPr>
          <a:xfrm>
            <a:off x="713225" y="3918500"/>
            <a:ext cx="7717500" cy="511200"/>
          </a:xfrm>
          <a:prstGeom prst="rect">
            <a:avLst/>
          </a:prstGeom>
          <a:solidFill>
            <a:schemeClr val="lt1"/>
          </a:solidFill>
        </p:spPr>
        <p:txBody>
          <a:bodyPr spcFirstLastPara="1" wrap="square" lIns="91425" tIns="91425" rIns="91425" bIns="91425" anchor="ctr" anchorCtr="0">
            <a:noAutofit/>
          </a:bodyPr>
          <a:lstStyle>
            <a:lvl1pPr marL="457200" lvl="0" indent="-228600" algn="ctr" rtl="0">
              <a:lnSpc>
                <a:spcPct val="100000"/>
              </a:lnSpc>
              <a:spcBef>
                <a:spcPts val="0"/>
              </a:spcBef>
              <a:spcAft>
                <a:spcPts val="0"/>
              </a:spcAft>
              <a:buClr>
                <a:srgbClr val="000000"/>
              </a:buClr>
              <a:buSzPts val="2100"/>
              <a:buFont typeface="Montserrat"/>
              <a:buNone/>
              <a:defRPr sz="2500" b="1">
                <a:solidFill>
                  <a:srgbClr val="000000"/>
                </a:solidFill>
                <a:latin typeface="Playfair Display"/>
                <a:ea typeface="Playfair Display"/>
                <a:cs typeface="Playfair Display"/>
                <a:sym typeface="Playfair Display"/>
              </a:defRPr>
            </a:lvl1pPr>
          </a:lstStyle>
          <a:p>
            <a:endParaRPr/>
          </a:p>
        </p:txBody>
      </p:sp>
      <p:sp>
        <p:nvSpPr>
          <p:cNvPr id="104" name="Google Shape;104;p20"/>
          <p:cNvSpPr/>
          <p:nvPr/>
        </p:nvSpPr>
        <p:spPr>
          <a:xfrm rot="10800000">
            <a:off x="100" y="4596068"/>
            <a:ext cx="9144000" cy="565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4570200" y="0"/>
            <a:ext cx="457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5226600" y="2464676"/>
            <a:ext cx="3262500" cy="721200"/>
          </a:xfrm>
          <a:prstGeom prst="rect">
            <a:avLst/>
          </a:prstGeom>
        </p:spPr>
        <p:txBody>
          <a:bodyPr spcFirstLastPara="1" wrap="square" lIns="91425" tIns="91425" rIns="91425" bIns="91425" anchor="b" anchorCtr="0">
            <a:noAutofit/>
          </a:bodyPr>
          <a:lstStyle>
            <a:lvl1pPr lvl="0" algn="l">
              <a:spcBef>
                <a:spcPts val="0"/>
              </a:spcBef>
              <a:spcAft>
                <a:spcPts val="0"/>
              </a:spcAft>
              <a:buClr>
                <a:schemeClr val="lt1"/>
              </a:buClr>
              <a:buSzPts val="2500"/>
              <a:buFont typeface="Playfair Display"/>
              <a:buNone/>
              <a:defRPr sz="4000" b="1">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9pPr>
          </a:lstStyle>
          <a:p>
            <a:endParaRPr/>
          </a:p>
        </p:txBody>
      </p:sp>
      <p:sp>
        <p:nvSpPr>
          <p:cNvPr id="15" name="Google Shape;15;p3"/>
          <p:cNvSpPr txBox="1">
            <a:spLocks noGrp="1"/>
          </p:cNvSpPr>
          <p:nvPr>
            <p:ph type="subTitle" idx="1"/>
          </p:nvPr>
        </p:nvSpPr>
        <p:spPr>
          <a:xfrm>
            <a:off x="5226600" y="3151519"/>
            <a:ext cx="3262500" cy="42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1pPr>
            <a:lvl2pPr lvl="1"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9pPr>
          </a:lstStyle>
          <a:p>
            <a:endParaRPr/>
          </a:p>
        </p:txBody>
      </p:sp>
      <p:sp>
        <p:nvSpPr>
          <p:cNvPr id="16" name="Google Shape;16;p3"/>
          <p:cNvSpPr txBox="1">
            <a:spLocks noGrp="1"/>
          </p:cNvSpPr>
          <p:nvPr>
            <p:ph type="title" idx="2" hasCustomPrompt="1"/>
          </p:nvPr>
        </p:nvSpPr>
        <p:spPr>
          <a:xfrm>
            <a:off x="5226600" y="1564175"/>
            <a:ext cx="819300" cy="84990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FFFFFF"/>
              </a:buClr>
              <a:buSzPts val="2100"/>
              <a:buFont typeface="Playfair Display"/>
              <a:buNone/>
              <a:defRPr sz="4000" b="1">
                <a:solidFill>
                  <a:schemeClr val="lt1"/>
                </a:solidFill>
                <a:latin typeface="Playfair Display"/>
                <a:ea typeface="Playfair Display"/>
                <a:cs typeface="Playfair Display"/>
                <a:sym typeface="Playfair Display"/>
              </a:defRPr>
            </a:lvl1pPr>
            <a:lvl2pPr lvl="1"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2pPr>
            <a:lvl3pPr lvl="2"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3pPr>
            <a:lvl4pPr lvl="3"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4pPr>
            <a:lvl5pPr lvl="4"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5pPr>
            <a:lvl6pPr lvl="5"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6pPr>
            <a:lvl7pPr lvl="6"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7pPr>
            <a:lvl8pPr lvl="7"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8pPr>
            <a:lvl9pPr lvl="8"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MAIN_POINT_1">
    <p:bg>
      <p:bgPr>
        <a:solidFill>
          <a:schemeClr val="dk2"/>
        </a:solidFill>
        <a:effectLst/>
      </p:bgPr>
    </p:bg>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1404875" y="1021350"/>
            <a:ext cx="6334200" cy="3100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5000"/>
              <a:buFont typeface="Playfair Display"/>
              <a:buNone/>
              <a:defRPr sz="10000">
                <a:solidFill>
                  <a:schemeClr val="lt1"/>
                </a:solidFill>
                <a:latin typeface="Playfair Display"/>
                <a:ea typeface="Playfair Display"/>
                <a:cs typeface="Playfair Display"/>
                <a:sym typeface="Playfair Display"/>
              </a:defRPr>
            </a:lvl1pPr>
            <a:lvl2pPr lvl="1" algn="ctr" rtl="0">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2pPr>
            <a:lvl3pPr lvl="2" algn="ctr" rtl="0">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3pPr>
            <a:lvl4pPr lvl="3" algn="ctr" rtl="0">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4pPr>
            <a:lvl5pPr lvl="4" algn="ctr" rtl="0">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5pPr>
            <a:lvl6pPr lvl="5" algn="ctr" rtl="0">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6pPr>
            <a:lvl7pPr lvl="6" algn="ctr" rtl="0">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7pPr>
            <a:lvl8pPr lvl="7" algn="ctr" rtl="0">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8pPr>
            <a:lvl9pPr lvl="8" algn="ctr" rtl="0">
              <a:spcBef>
                <a:spcPts val="0"/>
              </a:spcBef>
              <a:spcAft>
                <a:spcPts val="0"/>
              </a:spcAft>
              <a:buClr>
                <a:schemeClr val="lt1"/>
              </a:buClr>
              <a:buSzPts val="5000"/>
              <a:buFont typeface="Playfair Display"/>
              <a:buNone/>
              <a:defRPr sz="5000">
                <a:solidFill>
                  <a:schemeClr val="lt1"/>
                </a:solidFill>
                <a:latin typeface="Playfair Display"/>
                <a:ea typeface="Playfair Display"/>
                <a:cs typeface="Playfair Display"/>
                <a:sym typeface="Playfair Display"/>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5">
  <p:cSld name="MAIN_POINT_1_1">
    <p:bg>
      <p:bgPr>
        <a:solidFill>
          <a:schemeClr val="lt1"/>
        </a:solidFill>
        <a:effectLst/>
      </p:bgPr>
    </p:bg>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713225" y="1461950"/>
            <a:ext cx="4340100" cy="2219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7000"/>
              <a:buFont typeface="Playfair Display"/>
              <a:buNone/>
              <a:defRPr sz="7000">
                <a:latin typeface="Playfair Display"/>
                <a:ea typeface="Playfair Display"/>
                <a:cs typeface="Playfair Display"/>
                <a:sym typeface="Playfair Display"/>
              </a:defRPr>
            </a:lvl1pPr>
            <a:lvl2pPr lvl="1" algn="l" rtl="0">
              <a:spcBef>
                <a:spcPts val="0"/>
              </a:spcBef>
              <a:spcAft>
                <a:spcPts val="0"/>
              </a:spcAft>
              <a:buSzPts val="7000"/>
              <a:buFont typeface="Playfair Display"/>
              <a:buNone/>
              <a:defRPr sz="7000">
                <a:latin typeface="Playfair Display"/>
                <a:ea typeface="Playfair Display"/>
                <a:cs typeface="Playfair Display"/>
                <a:sym typeface="Playfair Display"/>
              </a:defRPr>
            </a:lvl2pPr>
            <a:lvl3pPr lvl="2" algn="l" rtl="0">
              <a:spcBef>
                <a:spcPts val="0"/>
              </a:spcBef>
              <a:spcAft>
                <a:spcPts val="0"/>
              </a:spcAft>
              <a:buSzPts val="7000"/>
              <a:buFont typeface="Playfair Display"/>
              <a:buNone/>
              <a:defRPr sz="7000">
                <a:latin typeface="Playfair Display"/>
                <a:ea typeface="Playfair Display"/>
                <a:cs typeface="Playfair Display"/>
                <a:sym typeface="Playfair Display"/>
              </a:defRPr>
            </a:lvl3pPr>
            <a:lvl4pPr lvl="3" algn="l" rtl="0">
              <a:spcBef>
                <a:spcPts val="0"/>
              </a:spcBef>
              <a:spcAft>
                <a:spcPts val="0"/>
              </a:spcAft>
              <a:buSzPts val="7000"/>
              <a:buFont typeface="Playfair Display"/>
              <a:buNone/>
              <a:defRPr sz="7000">
                <a:latin typeface="Playfair Display"/>
                <a:ea typeface="Playfair Display"/>
                <a:cs typeface="Playfair Display"/>
                <a:sym typeface="Playfair Display"/>
              </a:defRPr>
            </a:lvl4pPr>
            <a:lvl5pPr lvl="4" algn="l" rtl="0">
              <a:spcBef>
                <a:spcPts val="0"/>
              </a:spcBef>
              <a:spcAft>
                <a:spcPts val="0"/>
              </a:spcAft>
              <a:buSzPts val="7000"/>
              <a:buFont typeface="Playfair Display"/>
              <a:buNone/>
              <a:defRPr sz="7000">
                <a:latin typeface="Playfair Display"/>
                <a:ea typeface="Playfair Display"/>
                <a:cs typeface="Playfair Display"/>
                <a:sym typeface="Playfair Display"/>
              </a:defRPr>
            </a:lvl5pPr>
            <a:lvl6pPr lvl="5" algn="l" rtl="0">
              <a:spcBef>
                <a:spcPts val="0"/>
              </a:spcBef>
              <a:spcAft>
                <a:spcPts val="0"/>
              </a:spcAft>
              <a:buSzPts val="7000"/>
              <a:buFont typeface="Playfair Display"/>
              <a:buNone/>
              <a:defRPr sz="7000">
                <a:latin typeface="Playfair Display"/>
                <a:ea typeface="Playfair Display"/>
                <a:cs typeface="Playfair Display"/>
                <a:sym typeface="Playfair Display"/>
              </a:defRPr>
            </a:lvl6pPr>
            <a:lvl7pPr lvl="6" algn="l" rtl="0">
              <a:spcBef>
                <a:spcPts val="0"/>
              </a:spcBef>
              <a:spcAft>
                <a:spcPts val="0"/>
              </a:spcAft>
              <a:buSzPts val="7000"/>
              <a:buFont typeface="Playfair Display"/>
              <a:buNone/>
              <a:defRPr sz="7000">
                <a:latin typeface="Playfair Display"/>
                <a:ea typeface="Playfair Display"/>
                <a:cs typeface="Playfair Display"/>
                <a:sym typeface="Playfair Display"/>
              </a:defRPr>
            </a:lvl7pPr>
            <a:lvl8pPr lvl="7" algn="l" rtl="0">
              <a:spcBef>
                <a:spcPts val="0"/>
              </a:spcBef>
              <a:spcAft>
                <a:spcPts val="0"/>
              </a:spcAft>
              <a:buSzPts val="7000"/>
              <a:buFont typeface="Playfair Display"/>
              <a:buNone/>
              <a:defRPr sz="7000">
                <a:latin typeface="Playfair Display"/>
                <a:ea typeface="Playfair Display"/>
                <a:cs typeface="Playfair Display"/>
                <a:sym typeface="Playfair Display"/>
              </a:defRPr>
            </a:lvl8pPr>
            <a:lvl9pPr lvl="8" algn="l" rtl="0">
              <a:spcBef>
                <a:spcPts val="0"/>
              </a:spcBef>
              <a:spcAft>
                <a:spcPts val="0"/>
              </a:spcAft>
              <a:buSzPts val="7000"/>
              <a:buFont typeface="Playfair Display"/>
              <a:buNone/>
              <a:defRPr sz="7000">
                <a:latin typeface="Playfair Display"/>
                <a:ea typeface="Playfair Display"/>
                <a:cs typeface="Playfair Display"/>
                <a:sym typeface="Playfair Display"/>
              </a:defRPr>
            </a:lvl9pPr>
          </a:lstStyle>
          <a:p>
            <a:endParaRPr/>
          </a:p>
        </p:txBody>
      </p:sp>
      <p:sp>
        <p:nvSpPr>
          <p:cNvPr id="109" name="Google Shape;109;p22"/>
          <p:cNvSpPr/>
          <p:nvPr/>
        </p:nvSpPr>
        <p:spPr>
          <a:xfrm>
            <a:off x="0" y="0"/>
            <a:ext cx="9144000" cy="57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2"/>
          <p:cNvSpPr/>
          <p:nvPr/>
        </p:nvSpPr>
        <p:spPr>
          <a:xfrm>
            <a:off x="0" y="4572000"/>
            <a:ext cx="9144000" cy="57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11"/>
        <p:cNvGrpSpPr/>
        <p:nvPr/>
      </p:nvGrpSpPr>
      <p:grpSpPr>
        <a:xfrm>
          <a:off x="0" y="0"/>
          <a:ext cx="0" cy="0"/>
          <a:chOff x="0" y="0"/>
          <a:chExt cx="0" cy="0"/>
        </a:xfrm>
      </p:grpSpPr>
      <p:sp>
        <p:nvSpPr>
          <p:cNvPr id="112" name="Google Shape;112;p23"/>
          <p:cNvSpPr/>
          <p:nvPr/>
        </p:nvSpPr>
        <p:spPr>
          <a:xfrm>
            <a:off x="0" y="0"/>
            <a:ext cx="457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3"/>
          <p:cNvSpPr txBox="1">
            <a:spLocks noGrp="1"/>
          </p:cNvSpPr>
          <p:nvPr>
            <p:ph type="title"/>
          </p:nvPr>
        </p:nvSpPr>
        <p:spPr>
          <a:xfrm>
            <a:off x="713225" y="2464676"/>
            <a:ext cx="3262500" cy="72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2500"/>
              <a:buFont typeface="Playfair Display"/>
              <a:buNone/>
              <a:defRPr sz="4000" b="1">
                <a:solidFill>
                  <a:schemeClr val="lt1"/>
                </a:solidFill>
                <a:latin typeface="Playfair Display"/>
                <a:ea typeface="Playfair Display"/>
                <a:cs typeface="Playfair Display"/>
                <a:sym typeface="Playfair Display"/>
              </a:defRPr>
            </a:lvl1pPr>
            <a:lvl2pPr lvl="1"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2pPr>
            <a:lvl3pPr lvl="2"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3pPr>
            <a:lvl4pPr lvl="3"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4pPr>
            <a:lvl5pPr lvl="4"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5pPr>
            <a:lvl6pPr lvl="5"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6pPr>
            <a:lvl7pPr lvl="6"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7pPr>
            <a:lvl8pPr lvl="7"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8pPr>
            <a:lvl9pPr lvl="8"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9pPr>
          </a:lstStyle>
          <a:p>
            <a:endParaRPr/>
          </a:p>
        </p:txBody>
      </p:sp>
      <p:sp>
        <p:nvSpPr>
          <p:cNvPr id="114" name="Google Shape;114;p23"/>
          <p:cNvSpPr txBox="1">
            <a:spLocks noGrp="1"/>
          </p:cNvSpPr>
          <p:nvPr>
            <p:ph type="subTitle" idx="1"/>
          </p:nvPr>
        </p:nvSpPr>
        <p:spPr>
          <a:xfrm>
            <a:off x="713225" y="3151519"/>
            <a:ext cx="3262500" cy="42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1pPr>
            <a:lvl2pPr lvl="1"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2pPr>
            <a:lvl3pPr lvl="2"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3pPr>
            <a:lvl4pPr lvl="3"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4pPr>
            <a:lvl5pPr lvl="4"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5pPr>
            <a:lvl6pPr lvl="5"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6pPr>
            <a:lvl7pPr lvl="6"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7pPr>
            <a:lvl8pPr lvl="7"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8pPr>
            <a:lvl9pPr lvl="8"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9pPr>
          </a:lstStyle>
          <a:p>
            <a:endParaRPr/>
          </a:p>
        </p:txBody>
      </p:sp>
      <p:sp>
        <p:nvSpPr>
          <p:cNvPr id="115" name="Google Shape;115;p23"/>
          <p:cNvSpPr txBox="1">
            <a:spLocks noGrp="1"/>
          </p:cNvSpPr>
          <p:nvPr>
            <p:ph type="title" idx="2" hasCustomPrompt="1"/>
          </p:nvPr>
        </p:nvSpPr>
        <p:spPr>
          <a:xfrm>
            <a:off x="3156425" y="1564175"/>
            <a:ext cx="819300" cy="8499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100"/>
              <a:buFont typeface="Playfair Display"/>
              <a:buNone/>
              <a:defRPr sz="4000" b="1">
                <a:solidFill>
                  <a:schemeClr val="lt1"/>
                </a:solidFill>
                <a:latin typeface="Playfair Display"/>
                <a:ea typeface="Playfair Display"/>
                <a:cs typeface="Playfair Display"/>
                <a:sym typeface="Playfair Display"/>
              </a:defRPr>
            </a:lvl1pPr>
            <a:lvl2pPr lvl="1"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2pPr>
            <a:lvl3pPr lvl="2"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3pPr>
            <a:lvl4pPr lvl="3"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4pPr>
            <a:lvl5pPr lvl="4"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5pPr>
            <a:lvl6pPr lvl="5"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6pPr>
            <a:lvl7pPr lvl="6"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7pPr>
            <a:lvl8pPr lvl="7"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8pPr>
            <a:lvl9pPr lvl="8"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2">
  <p:cSld name="SECTION_HEADER_1_1">
    <p:bg>
      <p:bgPr>
        <a:solidFill>
          <a:schemeClr val="dk2"/>
        </a:solidFill>
        <a:effectLst/>
      </p:bgPr>
    </p:bg>
    <p:spTree>
      <p:nvGrpSpPr>
        <p:cNvPr id="1" name="Shape 116"/>
        <p:cNvGrpSpPr/>
        <p:nvPr/>
      </p:nvGrpSpPr>
      <p:grpSpPr>
        <a:xfrm>
          <a:off x="0" y="0"/>
          <a:ext cx="0" cy="0"/>
          <a:chOff x="0" y="0"/>
          <a:chExt cx="0" cy="0"/>
        </a:xfrm>
      </p:grpSpPr>
      <p:sp>
        <p:nvSpPr>
          <p:cNvPr id="117" name="Google Shape;117;p24"/>
          <p:cNvSpPr txBox="1">
            <a:spLocks noGrp="1"/>
          </p:cNvSpPr>
          <p:nvPr>
            <p:ph type="title"/>
          </p:nvPr>
        </p:nvSpPr>
        <p:spPr>
          <a:xfrm>
            <a:off x="4869188" y="2014426"/>
            <a:ext cx="3262500" cy="7212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lt1"/>
              </a:buClr>
              <a:buSzPts val="2500"/>
              <a:buFont typeface="Playfair Display"/>
              <a:buNone/>
              <a:defRPr sz="4000" b="1">
                <a:solidFill>
                  <a:schemeClr val="lt1"/>
                </a:solidFill>
                <a:latin typeface="Playfair Display"/>
                <a:ea typeface="Playfair Display"/>
                <a:cs typeface="Playfair Display"/>
                <a:sym typeface="Playfair Display"/>
              </a:defRPr>
            </a:lvl1pPr>
            <a:lvl2pPr lvl="1"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2pPr>
            <a:lvl3pPr lvl="2"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3pPr>
            <a:lvl4pPr lvl="3"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4pPr>
            <a:lvl5pPr lvl="4"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5pPr>
            <a:lvl6pPr lvl="5"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6pPr>
            <a:lvl7pPr lvl="6"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7pPr>
            <a:lvl8pPr lvl="7"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8pPr>
            <a:lvl9pPr lvl="8"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9pPr>
          </a:lstStyle>
          <a:p>
            <a:endParaRPr/>
          </a:p>
        </p:txBody>
      </p:sp>
      <p:sp>
        <p:nvSpPr>
          <p:cNvPr id="118" name="Google Shape;118;p24"/>
          <p:cNvSpPr txBox="1">
            <a:spLocks noGrp="1"/>
          </p:cNvSpPr>
          <p:nvPr>
            <p:ph type="subTitle" idx="1"/>
          </p:nvPr>
        </p:nvSpPr>
        <p:spPr>
          <a:xfrm>
            <a:off x="4869188" y="2701269"/>
            <a:ext cx="3262500" cy="42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1pPr>
            <a:lvl2pPr lvl="1"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2pPr>
            <a:lvl3pPr lvl="2"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3pPr>
            <a:lvl4pPr lvl="3"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4pPr>
            <a:lvl5pPr lvl="4"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5pPr>
            <a:lvl6pPr lvl="5"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6pPr>
            <a:lvl7pPr lvl="6"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7pPr>
            <a:lvl8pPr lvl="7"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8pPr>
            <a:lvl9pPr lvl="8" algn="r" rtl="0">
              <a:spcBef>
                <a:spcPts val="0"/>
              </a:spcBef>
              <a:spcAft>
                <a:spcPts val="0"/>
              </a:spcAft>
              <a:buClr>
                <a:schemeClr val="lt1"/>
              </a:buClr>
              <a:buSzPts val="1400"/>
              <a:buFont typeface="Montserrat"/>
              <a:buNone/>
              <a:defRPr>
                <a:solidFill>
                  <a:schemeClr val="lt1"/>
                </a:solidFill>
                <a:latin typeface="Montserrat"/>
                <a:ea typeface="Montserrat"/>
                <a:cs typeface="Montserrat"/>
                <a:sym typeface="Montserrat"/>
              </a:defRPr>
            </a:lvl9pPr>
          </a:lstStyle>
          <a:p>
            <a:endParaRPr/>
          </a:p>
        </p:txBody>
      </p:sp>
      <p:sp>
        <p:nvSpPr>
          <p:cNvPr id="119" name="Google Shape;119;p24"/>
          <p:cNvSpPr txBox="1">
            <a:spLocks noGrp="1"/>
          </p:cNvSpPr>
          <p:nvPr>
            <p:ph type="title" idx="2" hasCustomPrompt="1"/>
          </p:nvPr>
        </p:nvSpPr>
        <p:spPr>
          <a:xfrm>
            <a:off x="1012313" y="1138050"/>
            <a:ext cx="3483300" cy="28674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2100"/>
              <a:buFont typeface="Playfair Display"/>
              <a:buNone/>
              <a:defRPr sz="20000" b="1">
                <a:solidFill>
                  <a:schemeClr val="lt1"/>
                </a:solidFill>
                <a:latin typeface="Playfair Display"/>
                <a:ea typeface="Playfair Display"/>
                <a:cs typeface="Playfair Display"/>
                <a:sym typeface="Playfair Display"/>
              </a:defRPr>
            </a:lvl1pPr>
            <a:lvl2pPr lvl="1"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2pPr>
            <a:lvl3pPr lvl="2"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3pPr>
            <a:lvl4pPr lvl="3"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4pPr>
            <a:lvl5pPr lvl="4"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5pPr>
            <a:lvl6pPr lvl="5"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6pPr>
            <a:lvl7pPr lvl="6"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7pPr>
            <a:lvl8pPr lvl="7"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8pPr>
            <a:lvl9pPr lvl="8" algn="r" rtl="0">
              <a:spcBef>
                <a:spcPts val="0"/>
              </a:spcBef>
              <a:spcAft>
                <a:spcPts val="0"/>
              </a:spcAft>
              <a:buClr>
                <a:schemeClr val="lt1"/>
              </a:buClr>
              <a:buSzPts val="2100"/>
              <a:buFont typeface="Playfair Display"/>
              <a:buNone/>
              <a:defRPr sz="2100">
                <a:solidFill>
                  <a:schemeClr val="lt1"/>
                </a:solidFill>
                <a:latin typeface="Playfair Display"/>
                <a:ea typeface="Playfair Display"/>
                <a:cs typeface="Playfair Display"/>
                <a:sym typeface="Playfair Display"/>
              </a:defRPr>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p:cSld name="CUSTOM_9_1">
    <p:spTree>
      <p:nvGrpSpPr>
        <p:cNvPr id="1" name="Shape 120"/>
        <p:cNvGrpSpPr/>
        <p:nvPr/>
      </p:nvGrpSpPr>
      <p:grpSpPr>
        <a:xfrm>
          <a:off x="0" y="0"/>
          <a:ext cx="0" cy="0"/>
          <a:chOff x="0" y="0"/>
          <a:chExt cx="0" cy="0"/>
        </a:xfrm>
      </p:grpSpPr>
      <p:sp>
        <p:nvSpPr>
          <p:cNvPr id="121" name="Google Shape;121;p25"/>
          <p:cNvSpPr/>
          <p:nvPr/>
        </p:nvSpPr>
        <p:spPr>
          <a:xfrm>
            <a:off x="4572050" y="0"/>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5"/>
          <p:cNvSpPr txBox="1">
            <a:spLocks noGrp="1"/>
          </p:cNvSpPr>
          <p:nvPr>
            <p:ph type="title"/>
          </p:nvPr>
        </p:nvSpPr>
        <p:spPr>
          <a:xfrm>
            <a:off x="5440675" y="1569948"/>
            <a:ext cx="2990100" cy="8571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lt1"/>
              </a:buClr>
              <a:buSzPts val="2100"/>
              <a:buFont typeface="Montserrat"/>
              <a:buNone/>
              <a:defRPr sz="2500" b="1">
                <a:solidFill>
                  <a:schemeClr val="lt1"/>
                </a:solidFill>
              </a:defRPr>
            </a:lvl1pPr>
            <a:lvl2pPr lvl="1" algn="l" rtl="0">
              <a:spcBef>
                <a:spcPts val="0"/>
              </a:spcBef>
              <a:spcAft>
                <a:spcPts val="0"/>
              </a:spcAft>
              <a:buSzPts val="2100"/>
              <a:buFont typeface="Montserrat"/>
              <a:buNone/>
              <a:defRPr sz="2100" b="1">
                <a:latin typeface="Montserrat"/>
                <a:ea typeface="Montserrat"/>
                <a:cs typeface="Montserrat"/>
                <a:sym typeface="Montserrat"/>
              </a:defRPr>
            </a:lvl2pPr>
            <a:lvl3pPr lvl="2" algn="l" rtl="0">
              <a:spcBef>
                <a:spcPts val="0"/>
              </a:spcBef>
              <a:spcAft>
                <a:spcPts val="0"/>
              </a:spcAft>
              <a:buSzPts val="2100"/>
              <a:buFont typeface="Montserrat"/>
              <a:buNone/>
              <a:defRPr sz="2100" b="1">
                <a:latin typeface="Montserrat"/>
                <a:ea typeface="Montserrat"/>
                <a:cs typeface="Montserrat"/>
                <a:sym typeface="Montserrat"/>
              </a:defRPr>
            </a:lvl3pPr>
            <a:lvl4pPr lvl="3" algn="l" rtl="0">
              <a:spcBef>
                <a:spcPts val="0"/>
              </a:spcBef>
              <a:spcAft>
                <a:spcPts val="0"/>
              </a:spcAft>
              <a:buSzPts val="2100"/>
              <a:buFont typeface="Montserrat"/>
              <a:buNone/>
              <a:defRPr sz="2100" b="1">
                <a:latin typeface="Montserrat"/>
                <a:ea typeface="Montserrat"/>
                <a:cs typeface="Montserrat"/>
                <a:sym typeface="Montserrat"/>
              </a:defRPr>
            </a:lvl4pPr>
            <a:lvl5pPr lvl="4" algn="l" rtl="0">
              <a:spcBef>
                <a:spcPts val="0"/>
              </a:spcBef>
              <a:spcAft>
                <a:spcPts val="0"/>
              </a:spcAft>
              <a:buSzPts val="2100"/>
              <a:buFont typeface="Montserrat"/>
              <a:buNone/>
              <a:defRPr sz="2100" b="1">
                <a:latin typeface="Montserrat"/>
                <a:ea typeface="Montserrat"/>
                <a:cs typeface="Montserrat"/>
                <a:sym typeface="Montserrat"/>
              </a:defRPr>
            </a:lvl5pPr>
            <a:lvl6pPr lvl="5" algn="l" rtl="0">
              <a:spcBef>
                <a:spcPts val="0"/>
              </a:spcBef>
              <a:spcAft>
                <a:spcPts val="0"/>
              </a:spcAft>
              <a:buSzPts val="2100"/>
              <a:buFont typeface="Montserrat"/>
              <a:buNone/>
              <a:defRPr sz="2100" b="1">
                <a:latin typeface="Montserrat"/>
                <a:ea typeface="Montserrat"/>
                <a:cs typeface="Montserrat"/>
                <a:sym typeface="Montserrat"/>
              </a:defRPr>
            </a:lvl6pPr>
            <a:lvl7pPr lvl="6" algn="l" rtl="0">
              <a:spcBef>
                <a:spcPts val="0"/>
              </a:spcBef>
              <a:spcAft>
                <a:spcPts val="0"/>
              </a:spcAft>
              <a:buSzPts val="2100"/>
              <a:buFont typeface="Montserrat"/>
              <a:buNone/>
              <a:defRPr sz="2100" b="1">
                <a:latin typeface="Montserrat"/>
                <a:ea typeface="Montserrat"/>
                <a:cs typeface="Montserrat"/>
                <a:sym typeface="Montserrat"/>
              </a:defRPr>
            </a:lvl7pPr>
            <a:lvl8pPr lvl="7" algn="l" rtl="0">
              <a:spcBef>
                <a:spcPts val="0"/>
              </a:spcBef>
              <a:spcAft>
                <a:spcPts val="0"/>
              </a:spcAft>
              <a:buSzPts val="2100"/>
              <a:buFont typeface="Montserrat"/>
              <a:buNone/>
              <a:defRPr sz="2100" b="1">
                <a:latin typeface="Montserrat"/>
                <a:ea typeface="Montserrat"/>
                <a:cs typeface="Montserrat"/>
                <a:sym typeface="Montserrat"/>
              </a:defRPr>
            </a:lvl8pPr>
            <a:lvl9pPr lvl="8" algn="l"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123" name="Google Shape;123;p25"/>
          <p:cNvSpPr txBox="1">
            <a:spLocks noGrp="1"/>
          </p:cNvSpPr>
          <p:nvPr>
            <p:ph type="subTitle" idx="1"/>
          </p:nvPr>
        </p:nvSpPr>
        <p:spPr>
          <a:xfrm>
            <a:off x="5440525" y="2439495"/>
            <a:ext cx="2990100" cy="11295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400">
                <a:solidFill>
                  <a:schemeClr val="lt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1">
  <p:cSld name="CUSTOM_10_1">
    <p:spTree>
      <p:nvGrpSpPr>
        <p:cNvPr id="1" name="Shape 124"/>
        <p:cNvGrpSpPr/>
        <p:nvPr/>
      </p:nvGrpSpPr>
      <p:grpSpPr>
        <a:xfrm>
          <a:off x="0" y="0"/>
          <a:ext cx="0" cy="0"/>
          <a:chOff x="0" y="0"/>
          <a:chExt cx="0" cy="0"/>
        </a:xfrm>
      </p:grpSpPr>
      <p:sp>
        <p:nvSpPr>
          <p:cNvPr id="125" name="Google Shape;125;p26"/>
          <p:cNvSpPr/>
          <p:nvPr/>
        </p:nvSpPr>
        <p:spPr>
          <a:xfrm>
            <a:off x="0" y="-50"/>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6"/>
          <p:cNvSpPr txBox="1">
            <a:spLocks noGrp="1"/>
          </p:cNvSpPr>
          <p:nvPr>
            <p:ph type="title"/>
          </p:nvPr>
        </p:nvSpPr>
        <p:spPr>
          <a:xfrm>
            <a:off x="713375" y="1735300"/>
            <a:ext cx="2990100" cy="576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2500"/>
              <a:buFont typeface="Playfair Display"/>
              <a:buNone/>
              <a:defRPr sz="2500" b="1">
                <a:solidFill>
                  <a:schemeClr val="lt1"/>
                </a:solidFill>
                <a:latin typeface="Playfair Display"/>
                <a:ea typeface="Playfair Display"/>
                <a:cs typeface="Playfair Display"/>
                <a:sym typeface="Playfair Display"/>
              </a:defRPr>
            </a:lvl1pPr>
            <a:lvl2pPr lvl="1" algn="r" rtl="0">
              <a:spcBef>
                <a:spcPts val="0"/>
              </a:spcBef>
              <a:spcAft>
                <a:spcPts val="0"/>
              </a:spcAft>
              <a:buSzPts val="2100"/>
              <a:buFont typeface="Montserrat"/>
              <a:buNone/>
              <a:defRPr sz="2100" b="1">
                <a:latin typeface="Montserrat"/>
                <a:ea typeface="Montserrat"/>
                <a:cs typeface="Montserrat"/>
                <a:sym typeface="Montserrat"/>
              </a:defRPr>
            </a:lvl2pPr>
            <a:lvl3pPr lvl="2" algn="r" rtl="0">
              <a:spcBef>
                <a:spcPts val="0"/>
              </a:spcBef>
              <a:spcAft>
                <a:spcPts val="0"/>
              </a:spcAft>
              <a:buSzPts val="2100"/>
              <a:buFont typeface="Montserrat"/>
              <a:buNone/>
              <a:defRPr sz="2100" b="1">
                <a:latin typeface="Montserrat"/>
                <a:ea typeface="Montserrat"/>
                <a:cs typeface="Montserrat"/>
                <a:sym typeface="Montserrat"/>
              </a:defRPr>
            </a:lvl3pPr>
            <a:lvl4pPr lvl="3" algn="r" rtl="0">
              <a:spcBef>
                <a:spcPts val="0"/>
              </a:spcBef>
              <a:spcAft>
                <a:spcPts val="0"/>
              </a:spcAft>
              <a:buSzPts val="2100"/>
              <a:buFont typeface="Montserrat"/>
              <a:buNone/>
              <a:defRPr sz="2100" b="1">
                <a:latin typeface="Montserrat"/>
                <a:ea typeface="Montserrat"/>
                <a:cs typeface="Montserrat"/>
                <a:sym typeface="Montserrat"/>
              </a:defRPr>
            </a:lvl4pPr>
            <a:lvl5pPr lvl="4" algn="r" rtl="0">
              <a:spcBef>
                <a:spcPts val="0"/>
              </a:spcBef>
              <a:spcAft>
                <a:spcPts val="0"/>
              </a:spcAft>
              <a:buSzPts val="2100"/>
              <a:buFont typeface="Montserrat"/>
              <a:buNone/>
              <a:defRPr sz="2100" b="1">
                <a:latin typeface="Montserrat"/>
                <a:ea typeface="Montserrat"/>
                <a:cs typeface="Montserrat"/>
                <a:sym typeface="Montserrat"/>
              </a:defRPr>
            </a:lvl5pPr>
            <a:lvl6pPr lvl="5" algn="r" rtl="0">
              <a:spcBef>
                <a:spcPts val="0"/>
              </a:spcBef>
              <a:spcAft>
                <a:spcPts val="0"/>
              </a:spcAft>
              <a:buSzPts val="2100"/>
              <a:buFont typeface="Montserrat"/>
              <a:buNone/>
              <a:defRPr sz="2100" b="1">
                <a:latin typeface="Montserrat"/>
                <a:ea typeface="Montserrat"/>
                <a:cs typeface="Montserrat"/>
                <a:sym typeface="Montserrat"/>
              </a:defRPr>
            </a:lvl6pPr>
            <a:lvl7pPr lvl="6" algn="r" rtl="0">
              <a:spcBef>
                <a:spcPts val="0"/>
              </a:spcBef>
              <a:spcAft>
                <a:spcPts val="0"/>
              </a:spcAft>
              <a:buSzPts val="2100"/>
              <a:buFont typeface="Montserrat"/>
              <a:buNone/>
              <a:defRPr sz="2100" b="1">
                <a:latin typeface="Montserrat"/>
                <a:ea typeface="Montserrat"/>
                <a:cs typeface="Montserrat"/>
                <a:sym typeface="Montserrat"/>
              </a:defRPr>
            </a:lvl7pPr>
            <a:lvl8pPr lvl="7" algn="r" rtl="0">
              <a:spcBef>
                <a:spcPts val="0"/>
              </a:spcBef>
              <a:spcAft>
                <a:spcPts val="0"/>
              </a:spcAft>
              <a:buSzPts val="2100"/>
              <a:buFont typeface="Montserrat"/>
              <a:buNone/>
              <a:defRPr sz="2100" b="1">
                <a:latin typeface="Montserrat"/>
                <a:ea typeface="Montserrat"/>
                <a:cs typeface="Montserrat"/>
                <a:sym typeface="Montserrat"/>
              </a:defRPr>
            </a:lvl8pPr>
            <a:lvl9pPr lvl="8" algn="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127" name="Google Shape;127;p26"/>
          <p:cNvSpPr txBox="1">
            <a:spLocks noGrp="1"/>
          </p:cNvSpPr>
          <p:nvPr>
            <p:ph type="subTitle" idx="1"/>
          </p:nvPr>
        </p:nvSpPr>
        <p:spPr>
          <a:xfrm>
            <a:off x="713225" y="2312000"/>
            <a:ext cx="2990100" cy="10962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00000"/>
              </a:buClr>
              <a:buSzPts val="1400"/>
              <a:buFont typeface="Montserrat"/>
              <a:buNone/>
              <a:defRPr sz="1400">
                <a:solidFill>
                  <a:schemeClr val="lt1"/>
                </a:solidFill>
                <a:latin typeface="Montserrat"/>
                <a:ea typeface="Montserrat"/>
                <a:cs typeface="Montserrat"/>
                <a:sym typeface="Montserrat"/>
              </a:defRPr>
            </a:lvl1pPr>
            <a:lvl2pPr lvl="1" algn="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128"/>
        <p:cNvGrpSpPr/>
        <p:nvPr/>
      </p:nvGrpSpPr>
      <p:grpSpPr>
        <a:xfrm>
          <a:off x="0" y="0"/>
          <a:ext cx="0" cy="0"/>
          <a:chOff x="0" y="0"/>
          <a:chExt cx="0" cy="0"/>
        </a:xfrm>
      </p:grpSpPr>
      <p:sp>
        <p:nvSpPr>
          <p:cNvPr id="129" name="Google Shape;129;p27"/>
          <p:cNvSpPr txBox="1">
            <a:spLocks noGrp="1"/>
          </p:cNvSpPr>
          <p:nvPr>
            <p:ph type="title"/>
          </p:nvPr>
        </p:nvSpPr>
        <p:spPr>
          <a:xfrm flipH="1">
            <a:off x="893700" y="1502750"/>
            <a:ext cx="2859000" cy="1295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rtl="0">
              <a:spcBef>
                <a:spcPts val="0"/>
              </a:spcBef>
              <a:spcAft>
                <a:spcPts val="0"/>
              </a:spcAft>
              <a:buSzPts val="2100"/>
              <a:buFont typeface="Montserrat"/>
              <a:buNone/>
              <a:defRPr sz="2100" b="1">
                <a:latin typeface="Montserrat"/>
                <a:ea typeface="Montserrat"/>
                <a:cs typeface="Montserrat"/>
                <a:sym typeface="Montserrat"/>
              </a:defRPr>
            </a:lvl2pPr>
            <a:lvl3pPr lvl="2" rtl="0">
              <a:spcBef>
                <a:spcPts val="0"/>
              </a:spcBef>
              <a:spcAft>
                <a:spcPts val="0"/>
              </a:spcAft>
              <a:buSzPts val="2100"/>
              <a:buFont typeface="Montserrat"/>
              <a:buNone/>
              <a:defRPr sz="2100" b="1">
                <a:latin typeface="Montserrat"/>
                <a:ea typeface="Montserrat"/>
                <a:cs typeface="Montserrat"/>
                <a:sym typeface="Montserrat"/>
              </a:defRPr>
            </a:lvl3pPr>
            <a:lvl4pPr lvl="3" rtl="0">
              <a:spcBef>
                <a:spcPts val="0"/>
              </a:spcBef>
              <a:spcAft>
                <a:spcPts val="0"/>
              </a:spcAft>
              <a:buSzPts val="2100"/>
              <a:buFont typeface="Montserrat"/>
              <a:buNone/>
              <a:defRPr sz="2100" b="1">
                <a:latin typeface="Montserrat"/>
                <a:ea typeface="Montserrat"/>
                <a:cs typeface="Montserrat"/>
                <a:sym typeface="Montserrat"/>
              </a:defRPr>
            </a:lvl4pPr>
            <a:lvl5pPr lvl="4" rtl="0">
              <a:spcBef>
                <a:spcPts val="0"/>
              </a:spcBef>
              <a:spcAft>
                <a:spcPts val="0"/>
              </a:spcAft>
              <a:buSzPts val="2100"/>
              <a:buFont typeface="Montserrat"/>
              <a:buNone/>
              <a:defRPr sz="2100" b="1">
                <a:latin typeface="Montserrat"/>
                <a:ea typeface="Montserrat"/>
                <a:cs typeface="Montserrat"/>
                <a:sym typeface="Montserrat"/>
              </a:defRPr>
            </a:lvl5pPr>
            <a:lvl6pPr lvl="5" rtl="0">
              <a:spcBef>
                <a:spcPts val="0"/>
              </a:spcBef>
              <a:spcAft>
                <a:spcPts val="0"/>
              </a:spcAft>
              <a:buSzPts val="2100"/>
              <a:buFont typeface="Montserrat"/>
              <a:buNone/>
              <a:defRPr sz="2100" b="1">
                <a:latin typeface="Montserrat"/>
                <a:ea typeface="Montserrat"/>
                <a:cs typeface="Montserrat"/>
                <a:sym typeface="Montserrat"/>
              </a:defRPr>
            </a:lvl6pPr>
            <a:lvl7pPr lvl="6" rtl="0">
              <a:spcBef>
                <a:spcPts val="0"/>
              </a:spcBef>
              <a:spcAft>
                <a:spcPts val="0"/>
              </a:spcAft>
              <a:buSzPts val="2100"/>
              <a:buFont typeface="Montserrat"/>
              <a:buNone/>
              <a:defRPr sz="2100" b="1">
                <a:latin typeface="Montserrat"/>
                <a:ea typeface="Montserrat"/>
                <a:cs typeface="Montserrat"/>
                <a:sym typeface="Montserrat"/>
              </a:defRPr>
            </a:lvl7pPr>
            <a:lvl8pPr lvl="7" rtl="0">
              <a:spcBef>
                <a:spcPts val="0"/>
              </a:spcBef>
              <a:spcAft>
                <a:spcPts val="0"/>
              </a:spcAft>
              <a:buSzPts val="2100"/>
              <a:buFont typeface="Montserrat"/>
              <a:buNone/>
              <a:defRPr sz="2100" b="1">
                <a:latin typeface="Montserrat"/>
                <a:ea typeface="Montserrat"/>
                <a:cs typeface="Montserrat"/>
                <a:sym typeface="Montserrat"/>
              </a:defRPr>
            </a:lvl8pPr>
            <a:lvl9pPr lvl="8"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130" name="Google Shape;130;p27"/>
          <p:cNvSpPr txBox="1">
            <a:spLocks noGrp="1"/>
          </p:cNvSpPr>
          <p:nvPr>
            <p:ph type="subTitle" idx="1"/>
          </p:nvPr>
        </p:nvSpPr>
        <p:spPr>
          <a:xfrm flipH="1">
            <a:off x="893700" y="2797725"/>
            <a:ext cx="2859000" cy="843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19_1">
    <p:spTree>
      <p:nvGrpSpPr>
        <p:cNvPr id="1" name="Shape 131"/>
        <p:cNvGrpSpPr/>
        <p:nvPr/>
      </p:nvGrpSpPr>
      <p:grpSpPr>
        <a:xfrm>
          <a:off x="0" y="0"/>
          <a:ext cx="0" cy="0"/>
          <a:chOff x="0" y="0"/>
          <a:chExt cx="0" cy="0"/>
        </a:xfrm>
      </p:grpSpPr>
      <p:sp>
        <p:nvSpPr>
          <p:cNvPr id="132" name="Google Shape;132;p28"/>
          <p:cNvSpPr txBox="1">
            <a:spLocks noGrp="1"/>
          </p:cNvSpPr>
          <p:nvPr>
            <p:ph type="title"/>
          </p:nvPr>
        </p:nvSpPr>
        <p:spPr>
          <a:xfrm>
            <a:off x="715403" y="1499800"/>
            <a:ext cx="3546900" cy="16434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5000"/>
              <a:buFont typeface="Playfair Display"/>
              <a:buNone/>
              <a:defRPr sz="5000">
                <a:solidFill>
                  <a:schemeClr val="dk2"/>
                </a:solidFill>
                <a:latin typeface="Playfair Display"/>
                <a:ea typeface="Playfair Display"/>
                <a:cs typeface="Playfair Display"/>
                <a:sym typeface="Playfair Display"/>
              </a:defRPr>
            </a:lvl1pPr>
            <a:lvl2pPr lvl="1" rtl="0">
              <a:spcBef>
                <a:spcPts val="0"/>
              </a:spcBef>
              <a:spcAft>
                <a:spcPts val="0"/>
              </a:spcAft>
              <a:buClr>
                <a:schemeClr val="dk2"/>
              </a:buClr>
              <a:buSzPts val="5000"/>
              <a:buFont typeface="Playfair Display"/>
              <a:buNone/>
              <a:defRPr sz="5000">
                <a:solidFill>
                  <a:schemeClr val="dk2"/>
                </a:solidFill>
                <a:latin typeface="Playfair Display"/>
                <a:ea typeface="Playfair Display"/>
                <a:cs typeface="Playfair Display"/>
                <a:sym typeface="Playfair Display"/>
              </a:defRPr>
            </a:lvl2pPr>
            <a:lvl3pPr lvl="2" rtl="0">
              <a:spcBef>
                <a:spcPts val="0"/>
              </a:spcBef>
              <a:spcAft>
                <a:spcPts val="0"/>
              </a:spcAft>
              <a:buClr>
                <a:schemeClr val="dk2"/>
              </a:buClr>
              <a:buSzPts val="5000"/>
              <a:buFont typeface="Playfair Display"/>
              <a:buNone/>
              <a:defRPr sz="5000">
                <a:solidFill>
                  <a:schemeClr val="dk2"/>
                </a:solidFill>
                <a:latin typeface="Playfair Display"/>
                <a:ea typeface="Playfair Display"/>
                <a:cs typeface="Playfair Display"/>
                <a:sym typeface="Playfair Display"/>
              </a:defRPr>
            </a:lvl3pPr>
            <a:lvl4pPr lvl="3" rtl="0">
              <a:spcBef>
                <a:spcPts val="0"/>
              </a:spcBef>
              <a:spcAft>
                <a:spcPts val="0"/>
              </a:spcAft>
              <a:buClr>
                <a:schemeClr val="dk2"/>
              </a:buClr>
              <a:buSzPts val="5000"/>
              <a:buFont typeface="Playfair Display"/>
              <a:buNone/>
              <a:defRPr sz="5000">
                <a:solidFill>
                  <a:schemeClr val="dk2"/>
                </a:solidFill>
                <a:latin typeface="Playfair Display"/>
                <a:ea typeface="Playfair Display"/>
                <a:cs typeface="Playfair Display"/>
                <a:sym typeface="Playfair Display"/>
              </a:defRPr>
            </a:lvl4pPr>
            <a:lvl5pPr lvl="4" rtl="0">
              <a:spcBef>
                <a:spcPts val="0"/>
              </a:spcBef>
              <a:spcAft>
                <a:spcPts val="0"/>
              </a:spcAft>
              <a:buClr>
                <a:schemeClr val="dk2"/>
              </a:buClr>
              <a:buSzPts val="5000"/>
              <a:buFont typeface="Playfair Display"/>
              <a:buNone/>
              <a:defRPr sz="5000">
                <a:solidFill>
                  <a:schemeClr val="dk2"/>
                </a:solidFill>
                <a:latin typeface="Playfair Display"/>
                <a:ea typeface="Playfair Display"/>
                <a:cs typeface="Playfair Display"/>
                <a:sym typeface="Playfair Display"/>
              </a:defRPr>
            </a:lvl5pPr>
            <a:lvl6pPr lvl="5" rtl="0">
              <a:spcBef>
                <a:spcPts val="0"/>
              </a:spcBef>
              <a:spcAft>
                <a:spcPts val="0"/>
              </a:spcAft>
              <a:buClr>
                <a:schemeClr val="dk2"/>
              </a:buClr>
              <a:buSzPts val="5000"/>
              <a:buFont typeface="Playfair Display"/>
              <a:buNone/>
              <a:defRPr sz="5000">
                <a:solidFill>
                  <a:schemeClr val="dk2"/>
                </a:solidFill>
                <a:latin typeface="Playfair Display"/>
                <a:ea typeface="Playfair Display"/>
                <a:cs typeface="Playfair Display"/>
                <a:sym typeface="Playfair Display"/>
              </a:defRPr>
            </a:lvl6pPr>
            <a:lvl7pPr lvl="6" rtl="0">
              <a:spcBef>
                <a:spcPts val="0"/>
              </a:spcBef>
              <a:spcAft>
                <a:spcPts val="0"/>
              </a:spcAft>
              <a:buClr>
                <a:schemeClr val="dk2"/>
              </a:buClr>
              <a:buSzPts val="5000"/>
              <a:buFont typeface="Playfair Display"/>
              <a:buNone/>
              <a:defRPr sz="5000">
                <a:solidFill>
                  <a:schemeClr val="dk2"/>
                </a:solidFill>
                <a:latin typeface="Playfair Display"/>
                <a:ea typeface="Playfair Display"/>
                <a:cs typeface="Playfair Display"/>
                <a:sym typeface="Playfair Display"/>
              </a:defRPr>
            </a:lvl7pPr>
            <a:lvl8pPr lvl="7" rtl="0">
              <a:spcBef>
                <a:spcPts val="0"/>
              </a:spcBef>
              <a:spcAft>
                <a:spcPts val="0"/>
              </a:spcAft>
              <a:buClr>
                <a:schemeClr val="dk2"/>
              </a:buClr>
              <a:buSzPts val="5000"/>
              <a:buFont typeface="Playfair Display"/>
              <a:buNone/>
              <a:defRPr sz="5000">
                <a:solidFill>
                  <a:schemeClr val="dk2"/>
                </a:solidFill>
                <a:latin typeface="Playfair Display"/>
                <a:ea typeface="Playfair Display"/>
                <a:cs typeface="Playfair Display"/>
                <a:sym typeface="Playfair Display"/>
              </a:defRPr>
            </a:lvl8pPr>
            <a:lvl9pPr lvl="8" rtl="0">
              <a:spcBef>
                <a:spcPts val="0"/>
              </a:spcBef>
              <a:spcAft>
                <a:spcPts val="0"/>
              </a:spcAft>
              <a:buClr>
                <a:schemeClr val="dk2"/>
              </a:buClr>
              <a:buSzPts val="5000"/>
              <a:buFont typeface="Playfair Display"/>
              <a:buNone/>
              <a:defRPr sz="5000">
                <a:solidFill>
                  <a:schemeClr val="dk2"/>
                </a:solidFill>
                <a:latin typeface="Playfair Display"/>
                <a:ea typeface="Playfair Display"/>
                <a:cs typeface="Playfair Display"/>
                <a:sym typeface="Playfair Display"/>
              </a:defRPr>
            </a:lvl9pPr>
          </a:lstStyle>
          <a:p>
            <a:endParaRPr/>
          </a:p>
        </p:txBody>
      </p:sp>
      <p:sp>
        <p:nvSpPr>
          <p:cNvPr id="133" name="Google Shape;133;p28"/>
          <p:cNvSpPr txBox="1">
            <a:spLocks noGrp="1"/>
          </p:cNvSpPr>
          <p:nvPr>
            <p:ph type="subTitle" idx="1"/>
          </p:nvPr>
        </p:nvSpPr>
        <p:spPr>
          <a:xfrm>
            <a:off x="713225" y="3070700"/>
            <a:ext cx="3546900" cy="57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34" name="Google Shape;134;p28"/>
          <p:cNvSpPr/>
          <p:nvPr/>
        </p:nvSpPr>
        <p:spPr>
          <a:xfrm>
            <a:off x="4572000" y="0"/>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TITLE_AND_BODY_1">
    <p:bg>
      <p:bgPr>
        <a:solidFill>
          <a:schemeClr val="dk2"/>
        </a:solidFill>
        <a:effectLst/>
      </p:bgPr>
    </p:bg>
    <p:spTree>
      <p:nvGrpSpPr>
        <p:cNvPr id="1" name="Shape 135"/>
        <p:cNvGrpSpPr/>
        <p:nvPr/>
      </p:nvGrpSpPr>
      <p:grpSpPr>
        <a:xfrm>
          <a:off x="0" y="0"/>
          <a:ext cx="0" cy="0"/>
          <a:chOff x="0" y="0"/>
          <a:chExt cx="0" cy="0"/>
        </a:xfrm>
      </p:grpSpPr>
      <p:sp>
        <p:nvSpPr>
          <p:cNvPr id="136" name="Google Shape;136;p29"/>
          <p:cNvSpPr txBox="1">
            <a:spLocks noGrp="1"/>
          </p:cNvSpPr>
          <p:nvPr>
            <p:ph type="title"/>
          </p:nvPr>
        </p:nvSpPr>
        <p:spPr>
          <a:xfrm>
            <a:off x="713250" y="539400"/>
            <a:ext cx="7717500" cy="5460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Montserrat"/>
              <a:buNone/>
              <a:defRPr sz="2500" b="1">
                <a:solidFill>
                  <a:schemeClr val="lt1"/>
                </a:solidFill>
                <a:latin typeface="Playfair Display"/>
                <a:ea typeface="Playfair Display"/>
                <a:cs typeface="Playfair Display"/>
                <a:sym typeface="Playfair Display"/>
              </a:defRPr>
            </a:lvl1pPr>
            <a:lvl2pPr lvl="1" rtl="0">
              <a:spcBef>
                <a:spcPts val="0"/>
              </a:spcBef>
              <a:spcAft>
                <a:spcPts val="0"/>
              </a:spcAft>
              <a:buSzPts val="2100"/>
              <a:buFont typeface="Montserrat"/>
              <a:buNone/>
              <a:defRPr sz="2100" b="1">
                <a:latin typeface="Montserrat"/>
                <a:ea typeface="Montserrat"/>
                <a:cs typeface="Montserrat"/>
                <a:sym typeface="Montserrat"/>
              </a:defRPr>
            </a:lvl2pPr>
            <a:lvl3pPr lvl="2" rtl="0">
              <a:spcBef>
                <a:spcPts val="0"/>
              </a:spcBef>
              <a:spcAft>
                <a:spcPts val="0"/>
              </a:spcAft>
              <a:buSzPts val="2100"/>
              <a:buFont typeface="Montserrat"/>
              <a:buNone/>
              <a:defRPr sz="2100" b="1">
                <a:latin typeface="Montserrat"/>
                <a:ea typeface="Montserrat"/>
                <a:cs typeface="Montserrat"/>
                <a:sym typeface="Montserrat"/>
              </a:defRPr>
            </a:lvl3pPr>
            <a:lvl4pPr lvl="3" rtl="0">
              <a:spcBef>
                <a:spcPts val="0"/>
              </a:spcBef>
              <a:spcAft>
                <a:spcPts val="0"/>
              </a:spcAft>
              <a:buSzPts val="2100"/>
              <a:buFont typeface="Montserrat"/>
              <a:buNone/>
              <a:defRPr sz="2100" b="1">
                <a:latin typeface="Montserrat"/>
                <a:ea typeface="Montserrat"/>
                <a:cs typeface="Montserrat"/>
                <a:sym typeface="Montserrat"/>
              </a:defRPr>
            </a:lvl4pPr>
            <a:lvl5pPr lvl="4" rtl="0">
              <a:spcBef>
                <a:spcPts val="0"/>
              </a:spcBef>
              <a:spcAft>
                <a:spcPts val="0"/>
              </a:spcAft>
              <a:buSzPts val="2100"/>
              <a:buFont typeface="Montserrat"/>
              <a:buNone/>
              <a:defRPr sz="2100" b="1">
                <a:latin typeface="Montserrat"/>
                <a:ea typeface="Montserrat"/>
                <a:cs typeface="Montserrat"/>
                <a:sym typeface="Montserrat"/>
              </a:defRPr>
            </a:lvl5pPr>
            <a:lvl6pPr lvl="5" rtl="0">
              <a:spcBef>
                <a:spcPts val="0"/>
              </a:spcBef>
              <a:spcAft>
                <a:spcPts val="0"/>
              </a:spcAft>
              <a:buSzPts val="2100"/>
              <a:buFont typeface="Montserrat"/>
              <a:buNone/>
              <a:defRPr sz="2100" b="1">
                <a:latin typeface="Montserrat"/>
                <a:ea typeface="Montserrat"/>
                <a:cs typeface="Montserrat"/>
                <a:sym typeface="Montserrat"/>
              </a:defRPr>
            </a:lvl6pPr>
            <a:lvl7pPr lvl="6" rtl="0">
              <a:spcBef>
                <a:spcPts val="0"/>
              </a:spcBef>
              <a:spcAft>
                <a:spcPts val="0"/>
              </a:spcAft>
              <a:buSzPts val="2100"/>
              <a:buFont typeface="Montserrat"/>
              <a:buNone/>
              <a:defRPr sz="2100" b="1">
                <a:latin typeface="Montserrat"/>
                <a:ea typeface="Montserrat"/>
                <a:cs typeface="Montserrat"/>
                <a:sym typeface="Montserrat"/>
              </a:defRPr>
            </a:lvl7pPr>
            <a:lvl8pPr lvl="7" rtl="0">
              <a:spcBef>
                <a:spcPts val="0"/>
              </a:spcBef>
              <a:spcAft>
                <a:spcPts val="0"/>
              </a:spcAft>
              <a:buSzPts val="2100"/>
              <a:buFont typeface="Montserrat"/>
              <a:buNone/>
              <a:defRPr sz="2100" b="1">
                <a:latin typeface="Montserrat"/>
                <a:ea typeface="Montserrat"/>
                <a:cs typeface="Montserrat"/>
                <a:sym typeface="Montserrat"/>
              </a:defRPr>
            </a:lvl8pPr>
            <a:lvl9pPr lvl="8"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137" name="Google Shape;137;p29"/>
          <p:cNvSpPr txBox="1">
            <a:spLocks noGrp="1"/>
          </p:cNvSpPr>
          <p:nvPr>
            <p:ph type="body" idx="1"/>
          </p:nvPr>
        </p:nvSpPr>
        <p:spPr>
          <a:xfrm>
            <a:off x="713225" y="1203425"/>
            <a:ext cx="7717500" cy="33960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lt1"/>
              </a:buClr>
              <a:buSzPts val="1000"/>
              <a:buChar char="●"/>
              <a:defRPr sz="1200">
                <a:solidFill>
                  <a:schemeClr val="lt1"/>
                </a:solidFill>
              </a:defRPr>
            </a:lvl1pPr>
            <a:lvl2pPr marL="914400" lvl="1" indent="-292100" rtl="0">
              <a:spcBef>
                <a:spcPts val="0"/>
              </a:spcBef>
              <a:spcAft>
                <a:spcPts val="0"/>
              </a:spcAft>
              <a:buClr>
                <a:schemeClr val="lt1"/>
              </a:buClr>
              <a:buSzPts val="1000"/>
              <a:buFont typeface="Roboto Condensed Light"/>
              <a:buChar char="○"/>
              <a:defRPr sz="1200">
                <a:solidFill>
                  <a:schemeClr val="lt1"/>
                </a:solidFill>
              </a:defRPr>
            </a:lvl2pPr>
            <a:lvl3pPr marL="1371600" lvl="2" indent="-292100" rtl="0">
              <a:spcBef>
                <a:spcPts val="0"/>
              </a:spcBef>
              <a:spcAft>
                <a:spcPts val="0"/>
              </a:spcAft>
              <a:buClr>
                <a:schemeClr val="lt1"/>
              </a:buClr>
              <a:buSzPts val="1000"/>
              <a:buFont typeface="Roboto Condensed Light"/>
              <a:buChar char="■"/>
              <a:defRPr sz="1200">
                <a:solidFill>
                  <a:schemeClr val="lt1"/>
                </a:solidFill>
              </a:defRPr>
            </a:lvl3pPr>
            <a:lvl4pPr marL="1828800" lvl="3" indent="-292100" rtl="0">
              <a:spcBef>
                <a:spcPts val="0"/>
              </a:spcBef>
              <a:spcAft>
                <a:spcPts val="0"/>
              </a:spcAft>
              <a:buClr>
                <a:schemeClr val="lt1"/>
              </a:buClr>
              <a:buSzPts val="1000"/>
              <a:buFont typeface="Roboto Condensed Light"/>
              <a:buChar char="●"/>
              <a:defRPr sz="1200">
                <a:solidFill>
                  <a:schemeClr val="lt1"/>
                </a:solidFill>
              </a:defRPr>
            </a:lvl4pPr>
            <a:lvl5pPr marL="2286000" lvl="4" indent="-292100" rtl="0">
              <a:spcBef>
                <a:spcPts val="0"/>
              </a:spcBef>
              <a:spcAft>
                <a:spcPts val="0"/>
              </a:spcAft>
              <a:buClr>
                <a:schemeClr val="lt1"/>
              </a:buClr>
              <a:buSzPts val="1000"/>
              <a:buFont typeface="Roboto Condensed Light"/>
              <a:buChar char="○"/>
              <a:defRPr sz="1200">
                <a:solidFill>
                  <a:schemeClr val="lt1"/>
                </a:solidFill>
              </a:defRPr>
            </a:lvl5pPr>
            <a:lvl6pPr marL="2743200" lvl="5" indent="-292100" rtl="0">
              <a:spcBef>
                <a:spcPts val="0"/>
              </a:spcBef>
              <a:spcAft>
                <a:spcPts val="0"/>
              </a:spcAft>
              <a:buClr>
                <a:schemeClr val="lt1"/>
              </a:buClr>
              <a:buSzPts val="1000"/>
              <a:buFont typeface="Roboto Condensed Light"/>
              <a:buChar char="■"/>
              <a:defRPr sz="1200">
                <a:solidFill>
                  <a:schemeClr val="lt1"/>
                </a:solidFill>
              </a:defRPr>
            </a:lvl6pPr>
            <a:lvl7pPr marL="3200400" lvl="6" indent="-292100" rtl="0">
              <a:spcBef>
                <a:spcPts val="0"/>
              </a:spcBef>
              <a:spcAft>
                <a:spcPts val="0"/>
              </a:spcAft>
              <a:buClr>
                <a:schemeClr val="lt1"/>
              </a:buClr>
              <a:buSzPts val="1000"/>
              <a:buFont typeface="Roboto Condensed Light"/>
              <a:buChar char="●"/>
              <a:defRPr sz="1200">
                <a:solidFill>
                  <a:schemeClr val="lt1"/>
                </a:solidFill>
              </a:defRPr>
            </a:lvl7pPr>
            <a:lvl8pPr marL="3657600" lvl="7" indent="-292100" rtl="0">
              <a:spcBef>
                <a:spcPts val="0"/>
              </a:spcBef>
              <a:spcAft>
                <a:spcPts val="0"/>
              </a:spcAft>
              <a:buClr>
                <a:schemeClr val="lt1"/>
              </a:buClr>
              <a:buSzPts val="1000"/>
              <a:buFont typeface="Roboto Condensed Light"/>
              <a:buChar char="○"/>
              <a:defRPr sz="1200">
                <a:solidFill>
                  <a:schemeClr val="lt1"/>
                </a:solidFill>
              </a:defRPr>
            </a:lvl8pPr>
            <a:lvl9pPr marL="4114800" lvl="8" indent="-292100" rtl="0">
              <a:spcBef>
                <a:spcPts val="0"/>
              </a:spcBef>
              <a:spcAft>
                <a:spcPts val="0"/>
              </a:spcAft>
              <a:buClr>
                <a:schemeClr val="lt1"/>
              </a:buClr>
              <a:buSzPts val="1000"/>
              <a:buFont typeface="Roboto Condensed Light"/>
              <a:buChar char="■"/>
              <a:defRPr sz="1200">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5">
  <p:cSld name="CUSTOM_19_1_1">
    <p:spTree>
      <p:nvGrpSpPr>
        <p:cNvPr id="1" name="Shape 138"/>
        <p:cNvGrpSpPr/>
        <p:nvPr/>
      </p:nvGrpSpPr>
      <p:grpSpPr>
        <a:xfrm>
          <a:off x="0" y="0"/>
          <a:ext cx="0" cy="0"/>
          <a:chOff x="0" y="0"/>
          <a:chExt cx="0" cy="0"/>
        </a:xfrm>
      </p:grpSpPr>
      <p:sp>
        <p:nvSpPr>
          <p:cNvPr id="139" name="Google Shape;139;p30"/>
          <p:cNvSpPr/>
          <p:nvPr/>
        </p:nvSpPr>
        <p:spPr>
          <a:xfrm>
            <a:off x="2275" y="-6400"/>
            <a:ext cx="3230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0"/>
          <p:cNvSpPr/>
          <p:nvPr/>
        </p:nvSpPr>
        <p:spPr>
          <a:xfrm>
            <a:off x="5896500" y="-6400"/>
            <a:ext cx="3247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0"/>
          <p:cNvSpPr/>
          <p:nvPr/>
        </p:nvSpPr>
        <p:spPr>
          <a:xfrm>
            <a:off x="713225" y="539500"/>
            <a:ext cx="7717500" cy="4059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0"/>
          <p:cNvSpPr txBox="1">
            <a:spLocks noGrp="1"/>
          </p:cNvSpPr>
          <p:nvPr>
            <p:ph type="title"/>
          </p:nvPr>
        </p:nvSpPr>
        <p:spPr>
          <a:xfrm>
            <a:off x="1851825" y="1267875"/>
            <a:ext cx="5447100" cy="21441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Font typeface="Playfair Display"/>
              <a:buNone/>
              <a:defRPr sz="13000" b="1">
                <a:latin typeface="Playfair Display"/>
                <a:ea typeface="Playfair Display"/>
                <a:cs typeface="Playfair Display"/>
                <a:sym typeface="Playfair Display"/>
              </a:defRPr>
            </a:lvl1pPr>
            <a:lvl2pPr lvl="1" rtl="0">
              <a:spcBef>
                <a:spcPts val="0"/>
              </a:spcBef>
              <a:spcAft>
                <a:spcPts val="0"/>
              </a:spcAft>
              <a:buSzPts val="5000"/>
              <a:buFont typeface="Playfair Display"/>
              <a:buNone/>
              <a:defRPr sz="5000">
                <a:latin typeface="Playfair Display"/>
                <a:ea typeface="Playfair Display"/>
                <a:cs typeface="Playfair Display"/>
                <a:sym typeface="Playfair Display"/>
              </a:defRPr>
            </a:lvl2pPr>
            <a:lvl3pPr lvl="2" rtl="0">
              <a:spcBef>
                <a:spcPts val="0"/>
              </a:spcBef>
              <a:spcAft>
                <a:spcPts val="0"/>
              </a:spcAft>
              <a:buSzPts val="5000"/>
              <a:buFont typeface="Playfair Display"/>
              <a:buNone/>
              <a:defRPr sz="5000">
                <a:latin typeface="Playfair Display"/>
                <a:ea typeface="Playfair Display"/>
                <a:cs typeface="Playfair Display"/>
                <a:sym typeface="Playfair Display"/>
              </a:defRPr>
            </a:lvl3pPr>
            <a:lvl4pPr lvl="3" rtl="0">
              <a:spcBef>
                <a:spcPts val="0"/>
              </a:spcBef>
              <a:spcAft>
                <a:spcPts val="0"/>
              </a:spcAft>
              <a:buSzPts val="5000"/>
              <a:buFont typeface="Playfair Display"/>
              <a:buNone/>
              <a:defRPr sz="5000">
                <a:latin typeface="Playfair Display"/>
                <a:ea typeface="Playfair Display"/>
                <a:cs typeface="Playfair Display"/>
                <a:sym typeface="Playfair Display"/>
              </a:defRPr>
            </a:lvl4pPr>
            <a:lvl5pPr lvl="4" rtl="0">
              <a:spcBef>
                <a:spcPts val="0"/>
              </a:spcBef>
              <a:spcAft>
                <a:spcPts val="0"/>
              </a:spcAft>
              <a:buSzPts val="5000"/>
              <a:buFont typeface="Playfair Display"/>
              <a:buNone/>
              <a:defRPr sz="5000">
                <a:latin typeface="Playfair Display"/>
                <a:ea typeface="Playfair Display"/>
                <a:cs typeface="Playfair Display"/>
                <a:sym typeface="Playfair Display"/>
              </a:defRPr>
            </a:lvl5pPr>
            <a:lvl6pPr lvl="5" rtl="0">
              <a:spcBef>
                <a:spcPts val="0"/>
              </a:spcBef>
              <a:spcAft>
                <a:spcPts val="0"/>
              </a:spcAft>
              <a:buSzPts val="5000"/>
              <a:buFont typeface="Playfair Display"/>
              <a:buNone/>
              <a:defRPr sz="5000">
                <a:latin typeface="Playfair Display"/>
                <a:ea typeface="Playfair Display"/>
                <a:cs typeface="Playfair Display"/>
                <a:sym typeface="Playfair Display"/>
              </a:defRPr>
            </a:lvl6pPr>
            <a:lvl7pPr lvl="6" rtl="0">
              <a:spcBef>
                <a:spcPts val="0"/>
              </a:spcBef>
              <a:spcAft>
                <a:spcPts val="0"/>
              </a:spcAft>
              <a:buSzPts val="5000"/>
              <a:buFont typeface="Playfair Display"/>
              <a:buNone/>
              <a:defRPr sz="5000">
                <a:latin typeface="Playfair Display"/>
                <a:ea typeface="Playfair Display"/>
                <a:cs typeface="Playfair Display"/>
                <a:sym typeface="Playfair Display"/>
              </a:defRPr>
            </a:lvl7pPr>
            <a:lvl8pPr lvl="7" rtl="0">
              <a:spcBef>
                <a:spcPts val="0"/>
              </a:spcBef>
              <a:spcAft>
                <a:spcPts val="0"/>
              </a:spcAft>
              <a:buSzPts val="5000"/>
              <a:buFont typeface="Playfair Display"/>
              <a:buNone/>
              <a:defRPr sz="5000">
                <a:latin typeface="Playfair Display"/>
                <a:ea typeface="Playfair Display"/>
                <a:cs typeface="Playfair Display"/>
                <a:sym typeface="Playfair Display"/>
              </a:defRPr>
            </a:lvl8pPr>
            <a:lvl9pPr lvl="8" rtl="0">
              <a:spcBef>
                <a:spcPts val="0"/>
              </a:spcBef>
              <a:spcAft>
                <a:spcPts val="0"/>
              </a:spcAft>
              <a:buSzPts val="5000"/>
              <a:buFont typeface="Playfair Display"/>
              <a:buNone/>
              <a:defRPr sz="5000">
                <a:latin typeface="Playfair Display"/>
                <a:ea typeface="Playfair Display"/>
                <a:cs typeface="Playfair Display"/>
                <a:sym typeface="Playfair Display"/>
              </a:defRPr>
            </a:lvl9pPr>
          </a:lstStyle>
          <a:p>
            <a:endParaRPr/>
          </a:p>
        </p:txBody>
      </p:sp>
      <p:sp>
        <p:nvSpPr>
          <p:cNvPr id="143" name="Google Shape;143;p30"/>
          <p:cNvSpPr txBox="1">
            <a:spLocks noGrp="1"/>
          </p:cNvSpPr>
          <p:nvPr>
            <p:ph type="subTitle" idx="1"/>
          </p:nvPr>
        </p:nvSpPr>
        <p:spPr>
          <a:xfrm>
            <a:off x="1848450" y="3187125"/>
            <a:ext cx="5447100" cy="68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600">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667500" y="539400"/>
            <a:ext cx="7809000" cy="546000"/>
          </a:xfrm>
          <a:prstGeom prst="rect">
            <a:avLst/>
          </a:prstGeom>
        </p:spPr>
        <p:txBody>
          <a:bodyPr spcFirstLastPara="1" wrap="square" lIns="91425" tIns="91425" rIns="91425" bIns="91425" anchor="t" anchorCtr="0">
            <a:noAutofit/>
          </a:bodyPr>
          <a:lstStyle>
            <a:lvl1pPr lvl="0" algn="l">
              <a:spcBef>
                <a:spcPts val="0"/>
              </a:spcBef>
              <a:spcAft>
                <a:spcPts val="0"/>
              </a:spcAft>
              <a:buSzPts val="2100"/>
              <a:buFont typeface="Montserrat"/>
              <a:buNone/>
              <a:defRPr sz="2500" b="1">
                <a:solidFill>
                  <a:schemeClr val="lt1"/>
                </a:solidFill>
                <a:latin typeface="Playfair Display"/>
                <a:ea typeface="Playfair Display"/>
                <a:cs typeface="Playfair Display"/>
                <a:sym typeface="Playfair Display"/>
              </a:defRPr>
            </a:lvl1pPr>
            <a:lvl2pPr lvl="1">
              <a:spcBef>
                <a:spcPts val="0"/>
              </a:spcBef>
              <a:spcAft>
                <a:spcPts val="0"/>
              </a:spcAft>
              <a:buSzPts val="2100"/>
              <a:buFont typeface="Montserrat"/>
              <a:buNone/>
              <a:defRPr sz="2100" b="1">
                <a:latin typeface="Montserrat"/>
                <a:ea typeface="Montserrat"/>
                <a:cs typeface="Montserrat"/>
                <a:sym typeface="Montserrat"/>
              </a:defRPr>
            </a:lvl2pPr>
            <a:lvl3pPr lvl="2">
              <a:spcBef>
                <a:spcPts val="0"/>
              </a:spcBef>
              <a:spcAft>
                <a:spcPts val="0"/>
              </a:spcAft>
              <a:buSzPts val="2100"/>
              <a:buFont typeface="Montserrat"/>
              <a:buNone/>
              <a:defRPr sz="2100" b="1">
                <a:latin typeface="Montserrat"/>
                <a:ea typeface="Montserrat"/>
                <a:cs typeface="Montserrat"/>
                <a:sym typeface="Montserrat"/>
              </a:defRPr>
            </a:lvl3pPr>
            <a:lvl4pPr lvl="3">
              <a:spcBef>
                <a:spcPts val="0"/>
              </a:spcBef>
              <a:spcAft>
                <a:spcPts val="0"/>
              </a:spcAft>
              <a:buSzPts val="2100"/>
              <a:buFont typeface="Montserrat"/>
              <a:buNone/>
              <a:defRPr sz="2100" b="1">
                <a:latin typeface="Montserrat"/>
                <a:ea typeface="Montserrat"/>
                <a:cs typeface="Montserrat"/>
                <a:sym typeface="Montserrat"/>
              </a:defRPr>
            </a:lvl4pPr>
            <a:lvl5pPr lvl="4">
              <a:spcBef>
                <a:spcPts val="0"/>
              </a:spcBef>
              <a:spcAft>
                <a:spcPts val="0"/>
              </a:spcAft>
              <a:buSzPts val="2100"/>
              <a:buFont typeface="Montserrat"/>
              <a:buNone/>
              <a:defRPr sz="2100" b="1">
                <a:latin typeface="Montserrat"/>
                <a:ea typeface="Montserrat"/>
                <a:cs typeface="Montserrat"/>
                <a:sym typeface="Montserrat"/>
              </a:defRPr>
            </a:lvl5pPr>
            <a:lvl6pPr lvl="5">
              <a:spcBef>
                <a:spcPts val="0"/>
              </a:spcBef>
              <a:spcAft>
                <a:spcPts val="0"/>
              </a:spcAft>
              <a:buSzPts val="2100"/>
              <a:buFont typeface="Montserrat"/>
              <a:buNone/>
              <a:defRPr sz="2100" b="1">
                <a:latin typeface="Montserrat"/>
                <a:ea typeface="Montserrat"/>
                <a:cs typeface="Montserrat"/>
                <a:sym typeface="Montserrat"/>
              </a:defRPr>
            </a:lvl6pPr>
            <a:lvl7pPr lvl="6">
              <a:spcBef>
                <a:spcPts val="0"/>
              </a:spcBef>
              <a:spcAft>
                <a:spcPts val="0"/>
              </a:spcAft>
              <a:buSzPts val="2100"/>
              <a:buFont typeface="Montserrat"/>
              <a:buNone/>
              <a:defRPr sz="2100" b="1">
                <a:latin typeface="Montserrat"/>
                <a:ea typeface="Montserrat"/>
                <a:cs typeface="Montserrat"/>
                <a:sym typeface="Montserrat"/>
              </a:defRPr>
            </a:lvl7pPr>
            <a:lvl8pPr lvl="7">
              <a:spcBef>
                <a:spcPts val="0"/>
              </a:spcBef>
              <a:spcAft>
                <a:spcPts val="0"/>
              </a:spcAft>
              <a:buSzPts val="2100"/>
              <a:buFont typeface="Montserrat"/>
              <a:buNone/>
              <a:defRPr sz="2100" b="1">
                <a:latin typeface="Montserrat"/>
                <a:ea typeface="Montserrat"/>
                <a:cs typeface="Montserrat"/>
                <a:sym typeface="Montserrat"/>
              </a:defRPr>
            </a:lvl8pPr>
            <a:lvl9pPr lvl="8">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19" name="Google Shape;19;p4"/>
          <p:cNvSpPr txBox="1">
            <a:spLocks noGrp="1"/>
          </p:cNvSpPr>
          <p:nvPr>
            <p:ph type="body" idx="1"/>
          </p:nvPr>
        </p:nvSpPr>
        <p:spPr>
          <a:xfrm>
            <a:off x="713225" y="1203425"/>
            <a:ext cx="7717500" cy="3396000"/>
          </a:xfrm>
          <a:prstGeom prst="rect">
            <a:avLst/>
          </a:prstGeom>
        </p:spPr>
        <p:txBody>
          <a:bodyPr spcFirstLastPara="1" wrap="square" lIns="91425" tIns="91425" rIns="91425" bIns="91425" anchor="t" anchorCtr="0">
            <a:noAutofit/>
          </a:bodyPr>
          <a:lstStyle>
            <a:lvl1pPr marL="457200" lvl="0" indent="-292100">
              <a:lnSpc>
                <a:spcPct val="100000"/>
              </a:lnSpc>
              <a:spcBef>
                <a:spcPts val="0"/>
              </a:spcBef>
              <a:spcAft>
                <a:spcPts val="0"/>
              </a:spcAft>
              <a:buClr>
                <a:schemeClr val="lt1"/>
              </a:buClr>
              <a:buSzPts val="1000"/>
              <a:buAutoNum type="arabicPeriod"/>
              <a:defRPr sz="1200">
                <a:solidFill>
                  <a:schemeClr val="lt1"/>
                </a:solidFill>
              </a:defRPr>
            </a:lvl1pPr>
            <a:lvl2pPr marL="914400" lvl="1" indent="-292100">
              <a:spcBef>
                <a:spcPts val="0"/>
              </a:spcBef>
              <a:spcAft>
                <a:spcPts val="0"/>
              </a:spcAft>
              <a:buClr>
                <a:schemeClr val="lt1"/>
              </a:buClr>
              <a:buSzPts val="1000"/>
              <a:buFont typeface="Roboto Condensed Light"/>
              <a:buAutoNum type="alphaLcPeriod"/>
              <a:defRPr sz="1200">
                <a:solidFill>
                  <a:schemeClr val="lt1"/>
                </a:solidFill>
              </a:defRPr>
            </a:lvl2pPr>
            <a:lvl3pPr marL="1371600" lvl="2" indent="-292100">
              <a:spcBef>
                <a:spcPts val="0"/>
              </a:spcBef>
              <a:spcAft>
                <a:spcPts val="0"/>
              </a:spcAft>
              <a:buClr>
                <a:schemeClr val="lt1"/>
              </a:buClr>
              <a:buSzPts val="1000"/>
              <a:buFont typeface="Roboto Condensed Light"/>
              <a:buAutoNum type="romanLcPeriod"/>
              <a:defRPr sz="1200">
                <a:solidFill>
                  <a:schemeClr val="lt1"/>
                </a:solidFill>
              </a:defRPr>
            </a:lvl3pPr>
            <a:lvl4pPr marL="1828800" lvl="3" indent="-292100">
              <a:spcBef>
                <a:spcPts val="0"/>
              </a:spcBef>
              <a:spcAft>
                <a:spcPts val="0"/>
              </a:spcAft>
              <a:buClr>
                <a:schemeClr val="lt1"/>
              </a:buClr>
              <a:buSzPts val="1000"/>
              <a:buFont typeface="Roboto Condensed Light"/>
              <a:buAutoNum type="arabicPeriod"/>
              <a:defRPr sz="1200">
                <a:solidFill>
                  <a:schemeClr val="lt1"/>
                </a:solidFill>
              </a:defRPr>
            </a:lvl4pPr>
            <a:lvl5pPr marL="2286000" lvl="4" indent="-292100">
              <a:spcBef>
                <a:spcPts val="0"/>
              </a:spcBef>
              <a:spcAft>
                <a:spcPts val="0"/>
              </a:spcAft>
              <a:buClr>
                <a:schemeClr val="lt1"/>
              </a:buClr>
              <a:buSzPts val="1000"/>
              <a:buFont typeface="Roboto Condensed Light"/>
              <a:buAutoNum type="alphaLcPeriod"/>
              <a:defRPr sz="1200">
                <a:solidFill>
                  <a:schemeClr val="lt1"/>
                </a:solidFill>
              </a:defRPr>
            </a:lvl5pPr>
            <a:lvl6pPr marL="2743200" lvl="5" indent="-292100">
              <a:spcBef>
                <a:spcPts val="0"/>
              </a:spcBef>
              <a:spcAft>
                <a:spcPts val="0"/>
              </a:spcAft>
              <a:buClr>
                <a:schemeClr val="lt1"/>
              </a:buClr>
              <a:buSzPts val="1000"/>
              <a:buFont typeface="Roboto Condensed Light"/>
              <a:buAutoNum type="romanLcPeriod"/>
              <a:defRPr sz="1200">
                <a:solidFill>
                  <a:schemeClr val="lt1"/>
                </a:solidFill>
              </a:defRPr>
            </a:lvl6pPr>
            <a:lvl7pPr marL="3200400" lvl="6" indent="-292100">
              <a:spcBef>
                <a:spcPts val="0"/>
              </a:spcBef>
              <a:spcAft>
                <a:spcPts val="0"/>
              </a:spcAft>
              <a:buClr>
                <a:schemeClr val="lt1"/>
              </a:buClr>
              <a:buSzPts val="1000"/>
              <a:buFont typeface="Roboto Condensed Light"/>
              <a:buAutoNum type="arabicPeriod"/>
              <a:defRPr sz="1200">
                <a:solidFill>
                  <a:schemeClr val="lt1"/>
                </a:solidFill>
              </a:defRPr>
            </a:lvl7pPr>
            <a:lvl8pPr marL="3657600" lvl="7" indent="-292100">
              <a:spcBef>
                <a:spcPts val="0"/>
              </a:spcBef>
              <a:spcAft>
                <a:spcPts val="0"/>
              </a:spcAft>
              <a:buClr>
                <a:schemeClr val="lt1"/>
              </a:buClr>
              <a:buSzPts val="1000"/>
              <a:buFont typeface="Roboto Condensed Light"/>
              <a:buAutoNum type="alphaLcPeriod"/>
              <a:defRPr sz="1200">
                <a:solidFill>
                  <a:schemeClr val="lt1"/>
                </a:solidFill>
              </a:defRPr>
            </a:lvl8pPr>
            <a:lvl9pPr marL="4114800" lvl="8" indent="-292100">
              <a:spcBef>
                <a:spcPts val="0"/>
              </a:spcBef>
              <a:spcAft>
                <a:spcPts val="0"/>
              </a:spcAft>
              <a:buClr>
                <a:schemeClr val="lt1"/>
              </a:buClr>
              <a:buSzPts val="1000"/>
              <a:buFont typeface="Roboto Condensed Light"/>
              <a:buAutoNum type="romanLcPeriod"/>
              <a:defRPr sz="1200">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6">
  <p:cSld name="SECTION_TITLE_AND_DESCRIPTION_1">
    <p:bg>
      <p:bgPr>
        <a:solidFill>
          <a:schemeClr val="dk2"/>
        </a:solidFill>
        <a:effectLst/>
      </p:bgPr>
    </p:bg>
    <p:spTree>
      <p:nvGrpSpPr>
        <p:cNvPr id="1" name="Shape 144"/>
        <p:cNvGrpSpPr/>
        <p:nvPr/>
      </p:nvGrpSpPr>
      <p:grpSpPr>
        <a:xfrm>
          <a:off x="0" y="0"/>
          <a:ext cx="0" cy="0"/>
          <a:chOff x="0" y="0"/>
          <a:chExt cx="0" cy="0"/>
        </a:xfrm>
      </p:grpSpPr>
      <p:sp>
        <p:nvSpPr>
          <p:cNvPr id="145" name="Google Shape;145;p31"/>
          <p:cNvSpPr/>
          <p:nvPr/>
        </p:nvSpPr>
        <p:spPr>
          <a:xfrm>
            <a:off x="713225" y="539500"/>
            <a:ext cx="7717500" cy="4059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1"/>
          <p:cNvSpPr txBox="1">
            <a:spLocks noGrp="1"/>
          </p:cNvSpPr>
          <p:nvPr>
            <p:ph type="body" idx="1"/>
          </p:nvPr>
        </p:nvSpPr>
        <p:spPr>
          <a:xfrm>
            <a:off x="2114400" y="1928551"/>
            <a:ext cx="4915200" cy="2174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Char char="●"/>
              <a:defRPr/>
            </a:lvl1pPr>
            <a:lvl2pPr marL="914400" lvl="1" indent="-317500" rtl="0">
              <a:spcBef>
                <a:spcPts val="100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7" name="Google Shape;147;p31"/>
          <p:cNvSpPr txBox="1">
            <a:spLocks noGrp="1"/>
          </p:cNvSpPr>
          <p:nvPr>
            <p:ph type="title"/>
          </p:nvPr>
        </p:nvSpPr>
        <p:spPr>
          <a:xfrm>
            <a:off x="713225" y="868675"/>
            <a:ext cx="77175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7">
  <p:cSld name="BLANK_1_2_1">
    <p:spTree>
      <p:nvGrpSpPr>
        <p:cNvPr id="1" name="Shape 148"/>
        <p:cNvGrpSpPr/>
        <p:nvPr/>
      </p:nvGrpSpPr>
      <p:grpSpPr>
        <a:xfrm>
          <a:off x="0" y="0"/>
          <a:ext cx="0" cy="0"/>
          <a:chOff x="0" y="0"/>
          <a:chExt cx="0" cy="0"/>
        </a:xfrm>
      </p:grpSpPr>
      <p:sp>
        <p:nvSpPr>
          <p:cNvPr id="149" name="Google Shape;149;p32"/>
          <p:cNvSpPr/>
          <p:nvPr/>
        </p:nvSpPr>
        <p:spPr>
          <a:xfrm flipH="1">
            <a:off x="0" y="0"/>
            <a:ext cx="2615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2"/>
          <p:cNvSpPr txBox="1">
            <a:spLocks noGrp="1"/>
          </p:cNvSpPr>
          <p:nvPr>
            <p:ph type="subTitle" idx="1"/>
          </p:nvPr>
        </p:nvSpPr>
        <p:spPr>
          <a:xfrm flipH="1">
            <a:off x="4571571" y="2537850"/>
            <a:ext cx="3547800" cy="100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51" name="Google Shape;151;p32"/>
          <p:cNvSpPr txBox="1">
            <a:spLocks noGrp="1"/>
          </p:cNvSpPr>
          <p:nvPr>
            <p:ph type="title"/>
          </p:nvPr>
        </p:nvSpPr>
        <p:spPr>
          <a:xfrm flipH="1">
            <a:off x="4571571" y="1595850"/>
            <a:ext cx="3545400" cy="942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b="1"/>
            </a:lvl1pPr>
            <a:lvl2pPr lvl="1" algn="r" rtl="0">
              <a:spcBef>
                <a:spcPts val="0"/>
              </a:spcBef>
              <a:spcAft>
                <a:spcPts val="0"/>
              </a:spcAft>
              <a:buSzPts val="2500"/>
              <a:buNone/>
              <a:defRPr b="1"/>
            </a:lvl2pPr>
            <a:lvl3pPr lvl="2" algn="r" rtl="0">
              <a:spcBef>
                <a:spcPts val="0"/>
              </a:spcBef>
              <a:spcAft>
                <a:spcPts val="0"/>
              </a:spcAft>
              <a:buSzPts val="2500"/>
              <a:buNone/>
              <a:defRPr b="1"/>
            </a:lvl3pPr>
            <a:lvl4pPr lvl="3" algn="r" rtl="0">
              <a:spcBef>
                <a:spcPts val="0"/>
              </a:spcBef>
              <a:spcAft>
                <a:spcPts val="0"/>
              </a:spcAft>
              <a:buSzPts val="2500"/>
              <a:buNone/>
              <a:defRPr b="1"/>
            </a:lvl4pPr>
            <a:lvl5pPr lvl="4" algn="r" rtl="0">
              <a:spcBef>
                <a:spcPts val="0"/>
              </a:spcBef>
              <a:spcAft>
                <a:spcPts val="0"/>
              </a:spcAft>
              <a:buSzPts val="2500"/>
              <a:buNone/>
              <a:defRPr b="1"/>
            </a:lvl5pPr>
            <a:lvl6pPr lvl="5" algn="r" rtl="0">
              <a:spcBef>
                <a:spcPts val="0"/>
              </a:spcBef>
              <a:spcAft>
                <a:spcPts val="0"/>
              </a:spcAft>
              <a:buSzPts val="2500"/>
              <a:buNone/>
              <a:defRPr b="1"/>
            </a:lvl6pPr>
            <a:lvl7pPr lvl="6" algn="r" rtl="0">
              <a:spcBef>
                <a:spcPts val="0"/>
              </a:spcBef>
              <a:spcAft>
                <a:spcPts val="0"/>
              </a:spcAft>
              <a:buSzPts val="2500"/>
              <a:buNone/>
              <a:defRPr b="1"/>
            </a:lvl7pPr>
            <a:lvl8pPr lvl="7" algn="r" rtl="0">
              <a:spcBef>
                <a:spcPts val="0"/>
              </a:spcBef>
              <a:spcAft>
                <a:spcPts val="0"/>
              </a:spcAft>
              <a:buSzPts val="2500"/>
              <a:buNone/>
              <a:defRPr b="1"/>
            </a:lvl8pPr>
            <a:lvl9pPr lvl="8" algn="r" rtl="0">
              <a:spcBef>
                <a:spcPts val="0"/>
              </a:spcBef>
              <a:spcAft>
                <a:spcPts val="0"/>
              </a:spcAft>
              <a:buSzPts val="2500"/>
              <a:buNone/>
              <a:defRPr b="1"/>
            </a:lvl9pPr>
          </a:lstStyle>
          <a:p>
            <a:endParaRPr/>
          </a:p>
        </p:txBody>
      </p:sp>
      <p:sp>
        <p:nvSpPr>
          <p:cNvPr id="152" name="Google Shape;152;p32"/>
          <p:cNvSpPr>
            <a:spLocks noGrp="1"/>
          </p:cNvSpPr>
          <p:nvPr>
            <p:ph type="pic" idx="2"/>
          </p:nvPr>
        </p:nvSpPr>
        <p:spPr>
          <a:xfrm>
            <a:off x="1031350" y="539500"/>
            <a:ext cx="3185400" cy="4064400"/>
          </a:xfrm>
          <a:prstGeom prst="rect">
            <a:avLst/>
          </a:prstGeom>
          <a:noFill/>
          <a:ln>
            <a:noFill/>
          </a:ln>
        </p:spPr>
      </p:sp>
      <p:sp>
        <p:nvSpPr>
          <p:cNvPr id="153" name="Google Shape;153;p32"/>
          <p:cNvSpPr/>
          <p:nvPr/>
        </p:nvSpPr>
        <p:spPr>
          <a:xfrm flipH="1">
            <a:off x="8430850" y="-35875"/>
            <a:ext cx="713100" cy="517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8">
  <p:cSld name="BLANK_1_2_1_1">
    <p:spTree>
      <p:nvGrpSpPr>
        <p:cNvPr id="1" name="Shape 154"/>
        <p:cNvGrpSpPr/>
        <p:nvPr/>
      </p:nvGrpSpPr>
      <p:grpSpPr>
        <a:xfrm>
          <a:off x="0" y="0"/>
          <a:ext cx="0" cy="0"/>
          <a:chOff x="0" y="0"/>
          <a:chExt cx="0" cy="0"/>
        </a:xfrm>
      </p:grpSpPr>
      <p:sp>
        <p:nvSpPr>
          <p:cNvPr id="155" name="Google Shape;155;p33"/>
          <p:cNvSpPr/>
          <p:nvPr/>
        </p:nvSpPr>
        <p:spPr>
          <a:xfrm>
            <a:off x="75" y="-64600"/>
            <a:ext cx="9144000" cy="60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3"/>
          <p:cNvSpPr/>
          <p:nvPr/>
        </p:nvSpPr>
        <p:spPr>
          <a:xfrm rot="10800000">
            <a:off x="100" y="4590046"/>
            <a:ext cx="9144000" cy="565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3"/>
          <p:cNvSpPr txBox="1">
            <a:spLocks noGrp="1"/>
          </p:cNvSpPr>
          <p:nvPr>
            <p:ph type="subTitle" idx="1"/>
          </p:nvPr>
        </p:nvSpPr>
        <p:spPr>
          <a:xfrm flipH="1">
            <a:off x="4837463" y="3437225"/>
            <a:ext cx="3150300" cy="100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33"/>
          <p:cNvSpPr txBox="1">
            <a:spLocks noGrp="1"/>
          </p:cNvSpPr>
          <p:nvPr>
            <p:ph type="title"/>
          </p:nvPr>
        </p:nvSpPr>
        <p:spPr>
          <a:xfrm flipH="1">
            <a:off x="1156188" y="3471125"/>
            <a:ext cx="3545400" cy="94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b="1"/>
            </a:lvl1pPr>
            <a:lvl2pPr lvl="1" algn="r" rtl="0">
              <a:spcBef>
                <a:spcPts val="0"/>
              </a:spcBef>
              <a:spcAft>
                <a:spcPts val="0"/>
              </a:spcAft>
              <a:buSzPts val="2500"/>
              <a:buNone/>
              <a:defRPr b="1"/>
            </a:lvl2pPr>
            <a:lvl3pPr lvl="2" algn="r" rtl="0">
              <a:spcBef>
                <a:spcPts val="0"/>
              </a:spcBef>
              <a:spcAft>
                <a:spcPts val="0"/>
              </a:spcAft>
              <a:buSzPts val="2500"/>
              <a:buNone/>
              <a:defRPr b="1"/>
            </a:lvl3pPr>
            <a:lvl4pPr lvl="3" algn="r" rtl="0">
              <a:spcBef>
                <a:spcPts val="0"/>
              </a:spcBef>
              <a:spcAft>
                <a:spcPts val="0"/>
              </a:spcAft>
              <a:buSzPts val="2500"/>
              <a:buNone/>
              <a:defRPr b="1"/>
            </a:lvl4pPr>
            <a:lvl5pPr lvl="4" algn="r" rtl="0">
              <a:spcBef>
                <a:spcPts val="0"/>
              </a:spcBef>
              <a:spcAft>
                <a:spcPts val="0"/>
              </a:spcAft>
              <a:buSzPts val="2500"/>
              <a:buNone/>
              <a:defRPr b="1"/>
            </a:lvl5pPr>
            <a:lvl6pPr lvl="5" algn="r" rtl="0">
              <a:spcBef>
                <a:spcPts val="0"/>
              </a:spcBef>
              <a:spcAft>
                <a:spcPts val="0"/>
              </a:spcAft>
              <a:buSzPts val="2500"/>
              <a:buNone/>
              <a:defRPr b="1"/>
            </a:lvl6pPr>
            <a:lvl7pPr lvl="6" algn="r" rtl="0">
              <a:spcBef>
                <a:spcPts val="0"/>
              </a:spcBef>
              <a:spcAft>
                <a:spcPts val="0"/>
              </a:spcAft>
              <a:buSzPts val="2500"/>
              <a:buNone/>
              <a:defRPr b="1"/>
            </a:lvl7pPr>
            <a:lvl8pPr lvl="7" algn="r" rtl="0">
              <a:spcBef>
                <a:spcPts val="0"/>
              </a:spcBef>
              <a:spcAft>
                <a:spcPts val="0"/>
              </a:spcAft>
              <a:buSzPts val="2500"/>
              <a:buNone/>
              <a:defRPr b="1"/>
            </a:lvl8pPr>
            <a:lvl9pPr lvl="8" algn="r" rtl="0">
              <a:spcBef>
                <a:spcPts val="0"/>
              </a:spcBef>
              <a:spcAft>
                <a:spcPts val="0"/>
              </a:spcAft>
              <a:buSzPts val="2500"/>
              <a:buNone/>
              <a:defRPr b="1"/>
            </a:lvl9pPr>
          </a:lstStyle>
          <a:p>
            <a:endParaRPr/>
          </a:p>
        </p:txBody>
      </p:sp>
      <p:sp>
        <p:nvSpPr>
          <p:cNvPr id="159" name="Google Shape;159;p33"/>
          <p:cNvSpPr>
            <a:spLocks noGrp="1"/>
          </p:cNvSpPr>
          <p:nvPr>
            <p:ph type="pic" idx="2"/>
          </p:nvPr>
        </p:nvSpPr>
        <p:spPr>
          <a:xfrm>
            <a:off x="713225" y="910400"/>
            <a:ext cx="7717500" cy="2455200"/>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9">
  <p:cSld name="SECTION_TITLE_AND_DESCRIPTION_1_1">
    <p:bg>
      <p:bgPr>
        <a:solidFill>
          <a:schemeClr val="dk2"/>
        </a:solidFill>
        <a:effectLst/>
      </p:bgPr>
    </p:bg>
    <p:spTree>
      <p:nvGrpSpPr>
        <p:cNvPr id="1" name="Shape 160"/>
        <p:cNvGrpSpPr/>
        <p:nvPr/>
      </p:nvGrpSpPr>
      <p:grpSpPr>
        <a:xfrm>
          <a:off x="0" y="0"/>
          <a:ext cx="0" cy="0"/>
          <a:chOff x="0" y="0"/>
          <a:chExt cx="0" cy="0"/>
        </a:xfrm>
      </p:grpSpPr>
      <p:sp>
        <p:nvSpPr>
          <p:cNvPr id="161" name="Google Shape;161;p34"/>
          <p:cNvSpPr/>
          <p:nvPr/>
        </p:nvSpPr>
        <p:spPr>
          <a:xfrm>
            <a:off x="713225" y="539500"/>
            <a:ext cx="7717500" cy="4059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4"/>
          <p:cNvSpPr txBox="1">
            <a:spLocks noGrp="1"/>
          </p:cNvSpPr>
          <p:nvPr>
            <p:ph type="subTitle" idx="1"/>
          </p:nvPr>
        </p:nvSpPr>
        <p:spPr>
          <a:xfrm>
            <a:off x="1622550" y="3934425"/>
            <a:ext cx="58989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63" name="Google Shape;163;p34"/>
          <p:cNvSpPr txBox="1">
            <a:spLocks noGrp="1"/>
          </p:cNvSpPr>
          <p:nvPr>
            <p:ph type="title"/>
          </p:nvPr>
        </p:nvSpPr>
        <p:spPr>
          <a:xfrm>
            <a:off x="713225" y="868675"/>
            <a:ext cx="77175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1">
  <p:cSld name="CUSTOM_22_1">
    <p:spTree>
      <p:nvGrpSpPr>
        <p:cNvPr id="1" name="Shape 164"/>
        <p:cNvGrpSpPr/>
        <p:nvPr/>
      </p:nvGrpSpPr>
      <p:grpSpPr>
        <a:xfrm>
          <a:off x="0" y="0"/>
          <a:ext cx="0" cy="0"/>
          <a:chOff x="0" y="0"/>
          <a:chExt cx="0" cy="0"/>
        </a:xfrm>
      </p:grpSpPr>
      <p:sp>
        <p:nvSpPr>
          <p:cNvPr id="165" name="Google Shape;165;p35"/>
          <p:cNvSpPr txBox="1">
            <a:spLocks noGrp="1"/>
          </p:cNvSpPr>
          <p:nvPr>
            <p:ph type="subTitle" idx="1"/>
          </p:nvPr>
        </p:nvSpPr>
        <p:spPr>
          <a:xfrm>
            <a:off x="1244988" y="1897175"/>
            <a:ext cx="3008700" cy="44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1pPr>
            <a:lvl2pPr lvl="1"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2pPr>
            <a:lvl3pPr lvl="2"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3pPr>
            <a:lvl4pPr lvl="3"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4pPr>
            <a:lvl5pPr lvl="4"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5pPr>
            <a:lvl6pPr lvl="5"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6pPr>
            <a:lvl7pPr lvl="6"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7pPr>
            <a:lvl8pPr lvl="7"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8pPr>
            <a:lvl9pPr lvl="8"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9pPr>
          </a:lstStyle>
          <a:p>
            <a:endParaRPr/>
          </a:p>
        </p:txBody>
      </p:sp>
      <p:sp>
        <p:nvSpPr>
          <p:cNvPr id="166" name="Google Shape;166;p35"/>
          <p:cNvSpPr txBox="1">
            <a:spLocks noGrp="1"/>
          </p:cNvSpPr>
          <p:nvPr>
            <p:ph type="subTitle" idx="2"/>
          </p:nvPr>
        </p:nvSpPr>
        <p:spPr>
          <a:xfrm>
            <a:off x="1238525" y="2595325"/>
            <a:ext cx="3008700" cy="123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67" name="Google Shape;167;p35"/>
          <p:cNvSpPr txBox="1">
            <a:spLocks noGrp="1"/>
          </p:cNvSpPr>
          <p:nvPr>
            <p:ph type="subTitle" idx="3"/>
          </p:nvPr>
        </p:nvSpPr>
        <p:spPr>
          <a:xfrm>
            <a:off x="4893617" y="1897175"/>
            <a:ext cx="3005400" cy="44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1pPr>
            <a:lvl2pPr lvl="1"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2pPr>
            <a:lvl3pPr lvl="2"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3pPr>
            <a:lvl4pPr lvl="3"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4pPr>
            <a:lvl5pPr lvl="4"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5pPr>
            <a:lvl6pPr lvl="5"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6pPr>
            <a:lvl7pPr lvl="6"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7pPr>
            <a:lvl8pPr lvl="7"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8pPr>
            <a:lvl9pPr lvl="8"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9pPr>
          </a:lstStyle>
          <a:p>
            <a:endParaRPr/>
          </a:p>
        </p:txBody>
      </p:sp>
      <p:sp>
        <p:nvSpPr>
          <p:cNvPr id="168" name="Google Shape;168;p35"/>
          <p:cNvSpPr txBox="1">
            <a:spLocks noGrp="1"/>
          </p:cNvSpPr>
          <p:nvPr>
            <p:ph type="subTitle" idx="4"/>
          </p:nvPr>
        </p:nvSpPr>
        <p:spPr>
          <a:xfrm>
            <a:off x="4886911" y="2595325"/>
            <a:ext cx="3008700" cy="123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69" name="Google Shape;169;p35"/>
          <p:cNvSpPr/>
          <p:nvPr/>
        </p:nvSpPr>
        <p:spPr>
          <a:xfrm>
            <a:off x="-32400" y="-28700"/>
            <a:ext cx="9208800" cy="57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5"/>
          <p:cNvSpPr/>
          <p:nvPr/>
        </p:nvSpPr>
        <p:spPr>
          <a:xfrm rot="10800000">
            <a:off x="-79050" y="4606700"/>
            <a:ext cx="9302100" cy="565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5"/>
          <p:cNvSpPr txBox="1">
            <a:spLocks noGrp="1"/>
          </p:cNvSpPr>
          <p:nvPr>
            <p:ph type="title"/>
          </p:nvPr>
        </p:nvSpPr>
        <p:spPr>
          <a:xfrm>
            <a:off x="713225" y="868675"/>
            <a:ext cx="77175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2">
  <p:cSld name="TITLE_AND_BODY_1_1">
    <p:bg>
      <p:bgPr>
        <a:solidFill>
          <a:schemeClr val="dk2"/>
        </a:solidFill>
        <a:effectLst/>
      </p:bgPr>
    </p:bg>
    <p:spTree>
      <p:nvGrpSpPr>
        <p:cNvPr id="1" name="Shape 172"/>
        <p:cNvGrpSpPr/>
        <p:nvPr/>
      </p:nvGrpSpPr>
      <p:grpSpPr>
        <a:xfrm>
          <a:off x="0" y="0"/>
          <a:ext cx="0" cy="0"/>
          <a:chOff x="0" y="0"/>
          <a:chExt cx="0" cy="0"/>
        </a:xfrm>
      </p:grpSpPr>
      <p:sp>
        <p:nvSpPr>
          <p:cNvPr id="173" name="Google Shape;173;p36"/>
          <p:cNvSpPr txBox="1">
            <a:spLocks noGrp="1"/>
          </p:cNvSpPr>
          <p:nvPr>
            <p:ph type="body" idx="1"/>
          </p:nvPr>
        </p:nvSpPr>
        <p:spPr>
          <a:xfrm>
            <a:off x="713225" y="1203425"/>
            <a:ext cx="3792000" cy="33960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lt1"/>
              </a:buClr>
              <a:buSzPts val="1000"/>
              <a:buChar char="●"/>
              <a:defRPr sz="1200">
                <a:solidFill>
                  <a:schemeClr val="lt1"/>
                </a:solidFill>
              </a:defRPr>
            </a:lvl1pPr>
            <a:lvl2pPr marL="914400" lvl="1" indent="-292100" rtl="0">
              <a:spcBef>
                <a:spcPts val="0"/>
              </a:spcBef>
              <a:spcAft>
                <a:spcPts val="0"/>
              </a:spcAft>
              <a:buClr>
                <a:schemeClr val="lt1"/>
              </a:buClr>
              <a:buSzPts val="1000"/>
              <a:buFont typeface="Roboto Condensed Light"/>
              <a:buChar char="○"/>
              <a:defRPr sz="1200">
                <a:solidFill>
                  <a:schemeClr val="lt1"/>
                </a:solidFill>
              </a:defRPr>
            </a:lvl2pPr>
            <a:lvl3pPr marL="1371600" lvl="2" indent="-292100" rtl="0">
              <a:spcBef>
                <a:spcPts val="0"/>
              </a:spcBef>
              <a:spcAft>
                <a:spcPts val="0"/>
              </a:spcAft>
              <a:buClr>
                <a:schemeClr val="lt1"/>
              </a:buClr>
              <a:buSzPts val="1000"/>
              <a:buFont typeface="Roboto Condensed Light"/>
              <a:buChar char="■"/>
              <a:defRPr sz="1200">
                <a:solidFill>
                  <a:schemeClr val="lt1"/>
                </a:solidFill>
              </a:defRPr>
            </a:lvl3pPr>
            <a:lvl4pPr marL="1828800" lvl="3" indent="-292100" rtl="0">
              <a:spcBef>
                <a:spcPts val="0"/>
              </a:spcBef>
              <a:spcAft>
                <a:spcPts val="0"/>
              </a:spcAft>
              <a:buClr>
                <a:schemeClr val="lt1"/>
              </a:buClr>
              <a:buSzPts val="1000"/>
              <a:buFont typeface="Roboto Condensed Light"/>
              <a:buChar char="●"/>
              <a:defRPr sz="1200">
                <a:solidFill>
                  <a:schemeClr val="lt1"/>
                </a:solidFill>
              </a:defRPr>
            </a:lvl4pPr>
            <a:lvl5pPr marL="2286000" lvl="4" indent="-292100" rtl="0">
              <a:spcBef>
                <a:spcPts val="0"/>
              </a:spcBef>
              <a:spcAft>
                <a:spcPts val="0"/>
              </a:spcAft>
              <a:buClr>
                <a:schemeClr val="lt1"/>
              </a:buClr>
              <a:buSzPts val="1000"/>
              <a:buFont typeface="Roboto Condensed Light"/>
              <a:buChar char="○"/>
              <a:defRPr sz="1200">
                <a:solidFill>
                  <a:schemeClr val="lt1"/>
                </a:solidFill>
              </a:defRPr>
            </a:lvl5pPr>
            <a:lvl6pPr marL="2743200" lvl="5" indent="-292100" rtl="0">
              <a:spcBef>
                <a:spcPts val="0"/>
              </a:spcBef>
              <a:spcAft>
                <a:spcPts val="0"/>
              </a:spcAft>
              <a:buClr>
                <a:schemeClr val="lt1"/>
              </a:buClr>
              <a:buSzPts val="1000"/>
              <a:buFont typeface="Roboto Condensed Light"/>
              <a:buChar char="■"/>
              <a:defRPr sz="1200">
                <a:solidFill>
                  <a:schemeClr val="lt1"/>
                </a:solidFill>
              </a:defRPr>
            </a:lvl6pPr>
            <a:lvl7pPr marL="3200400" lvl="6" indent="-292100" rtl="0">
              <a:spcBef>
                <a:spcPts val="0"/>
              </a:spcBef>
              <a:spcAft>
                <a:spcPts val="0"/>
              </a:spcAft>
              <a:buClr>
                <a:schemeClr val="lt1"/>
              </a:buClr>
              <a:buSzPts val="1000"/>
              <a:buFont typeface="Roboto Condensed Light"/>
              <a:buChar char="●"/>
              <a:defRPr sz="1200">
                <a:solidFill>
                  <a:schemeClr val="lt1"/>
                </a:solidFill>
              </a:defRPr>
            </a:lvl7pPr>
            <a:lvl8pPr marL="3657600" lvl="7" indent="-292100" rtl="0">
              <a:spcBef>
                <a:spcPts val="0"/>
              </a:spcBef>
              <a:spcAft>
                <a:spcPts val="0"/>
              </a:spcAft>
              <a:buClr>
                <a:schemeClr val="lt1"/>
              </a:buClr>
              <a:buSzPts val="1000"/>
              <a:buFont typeface="Roboto Condensed Light"/>
              <a:buChar char="○"/>
              <a:defRPr sz="1200">
                <a:solidFill>
                  <a:schemeClr val="lt1"/>
                </a:solidFill>
              </a:defRPr>
            </a:lvl8pPr>
            <a:lvl9pPr marL="4114800" lvl="8" indent="-292100" rtl="0">
              <a:spcBef>
                <a:spcPts val="0"/>
              </a:spcBef>
              <a:spcAft>
                <a:spcPts val="0"/>
              </a:spcAft>
              <a:buClr>
                <a:schemeClr val="lt1"/>
              </a:buClr>
              <a:buSzPts val="1000"/>
              <a:buFont typeface="Roboto Condensed Light"/>
              <a:buChar char="■"/>
              <a:defRPr sz="1200">
                <a:solidFill>
                  <a:schemeClr val="lt1"/>
                </a:solidFill>
              </a:defRPr>
            </a:lvl9pPr>
          </a:lstStyle>
          <a:p>
            <a:endParaRPr/>
          </a:p>
        </p:txBody>
      </p:sp>
      <p:sp>
        <p:nvSpPr>
          <p:cNvPr id="174" name="Google Shape;174;p36"/>
          <p:cNvSpPr txBox="1">
            <a:spLocks noGrp="1"/>
          </p:cNvSpPr>
          <p:nvPr>
            <p:ph type="body" idx="2"/>
          </p:nvPr>
        </p:nvSpPr>
        <p:spPr>
          <a:xfrm>
            <a:off x="4638775" y="1203425"/>
            <a:ext cx="3792000" cy="26991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lt1"/>
              </a:buClr>
              <a:buSzPts val="1000"/>
              <a:buChar char="●"/>
              <a:defRPr sz="1200">
                <a:solidFill>
                  <a:schemeClr val="lt1"/>
                </a:solidFill>
              </a:defRPr>
            </a:lvl1pPr>
            <a:lvl2pPr marL="914400" lvl="1" indent="-292100" rtl="0">
              <a:spcBef>
                <a:spcPts val="0"/>
              </a:spcBef>
              <a:spcAft>
                <a:spcPts val="0"/>
              </a:spcAft>
              <a:buClr>
                <a:schemeClr val="lt1"/>
              </a:buClr>
              <a:buSzPts val="1000"/>
              <a:buFont typeface="Roboto Condensed Light"/>
              <a:buChar char="○"/>
              <a:defRPr sz="1200">
                <a:solidFill>
                  <a:schemeClr val="lt1"/>
                </a:solidFill>
              </a:defRPr>
            </a:lvl2pPr>
            <a:lvl3pPr marL="1371600" lvl="2" indent="-292100" rtl="0">
              <a:spcBef>
                <a:spcPts val="0"/>
              </a:spcBef>
              <a:spcAft>
                <a:spcPts val="0"/>
              </a:spcAft>
              <a:buClr>
                <a:schemeClr val="lt1"/>
              </a:buClr>
              <a:buSzPts val="1000"/>
              <a:buFont typeface="Roboto Condensed Light"/>
              <a:buChar char="■"/>
              <a:defRPr sz="1200">
                <a:solidFill>
                  <a:schemeClr val="lt1"/>
                </a:solidFill>
              </a:defRPr>
            </a:lvl3pPr>
            <a:lvl4pPr marL="1828800" lvl="3" indent="-292100" rtl="0">
              <a:spcBef>
                <a:spcPts val="0"/>
              </a:spcBef>
              <a:spcAft>
                <a:spcPts val="0"/>
              </a:spcAft>
              <a:buClr>
                <a:schemeClr val="lt1"/>
              </a:buClr>
              <a:buSzPts val="1000"/>
              <a:buFont typeface="Roboto Condensed Light"/>
              <a:buChar char="●"/>
              <a:defRPr sz="1200">
                <a:solidFill>
                  <a:schemeClr val="lt1"/>
                </a:solidFill>
              </a:defRPr>
            </a:lvl4pPr>
            <a:lvl5pPr marL="2286000" lvl="4" indent="-292100" rtl="0">
              <a:spcBef>
                <a:spcPts val="0"/>
              </a:spcBef>
              <a:spcAft>
                <a:spcPts val="0"/>
              </a:spcAft>
              <a:buClr>
                <a:schemeClr val="lt1"/>
              </a:buClr>
              <a:buSzPts val="1000"/>
              <a:buFont typeface="Roboto Condensed Light"/>
              <a:buChar char="○"/>
              <a:defRPr sz="1200">
                <a:solidFill>
                  <a:schemeClr val="lt1"/>
                </a:solidFill>
              </a:defRPr>
            </a:lvl5pPr>
            <a:lvl6pPr marL="2743200" lvl="5" indent="-292100" rtl="0">
              <a:spcBef>
                <a:spcPts val="0"/>
              </a:spcBef>
              <a:spcAft>
                <a:spcPts val="0"/>
              </a:spcAft>
              <a:buClr>
                <a:schemeClr val="lt1"/>
              </a:buClr>
              <a:buSzPts val="1000"/>
              <a:buFont typeface="Roboto Condensed Light"/>
              <a:buChar char="■"/>
              <a:defRPr sz="1200">
                <a:solidFill>
                  <a:schemeClr val="lt1"/>
                </a:solidFill>
              </a:defRPr>
            </a:lvl6pPr>
            <a:lvl7pPr marL="3200400" lvl="6" indent="-292100" rtl="0">
              <a:spcBef>
                <a:spcPts val="0"/>
              </a:spcBef>
              <a:spcAft>
                <a:spcPts val="0"/>
              </a:spcAft>
              <a:buClr>
                <a:schemeClr val="lt1"/>
              </a:buClr>
              <a:buSzPts val="1000"/>
              <a:buFont typeface="Roboto Condensed Light"/>
              <a:buChar char="●"/>
              <a:defRPr sz="1200">
                <a:solidFill>
                  <a:schemeClr val="lt1"/>
                </a:solidFill>
              </a:defRPr>
            </a:lvl7pPr>
            <a:lvl8pPr marL="3657600" lvl="7" indent="-292100" rtl="0">
              <a:spcBef>
                <a:spcPts val="0"/>
              </a:spcBef>
              <a:spcAft>
                <a:spcPts val="0"/>
              </a:spcAft>
              <a:buClr>
                <a:schemeClr val="lt1"/>
              </a:buClr>
              <a:buSzPts val="1000"/>
              <a:buFont typeface="Roboto Condensed Light"/>
              <a:buChar char="○"/>
              <a:defRPr sz="1200">
                <a:solidFill>
                  <a:schemeClr val="lt1"/>
                </a:solidFill>
              </a:defRPr>
            </a:lvl8pPr>
            <a:lvl9pPr marL="4114800" lvl="8" indent="-292100" rtl="0">
              <a:spcBef>
                <a:spcPts val="0"/>
              </a:spcBef>
              <a:spcAft>
                <a:spcPts val="0"/>
              </a:spcAft>
              <a:buClr>
                <a:schemeClr val="lt1"/>
              </a:buClr>
              <a:buSzPts val="1000"/>
              <a:buFont typeface="Roboto Condensed Light"/>
              <a:buChar char="■"/>
              <a:defRPr sz="1200">
                <a:solidFill>
                  <a:schemeClr val="lt1"/>
                </a:solidFill>
              </a:defRPr>
            </a:lvl9pPr>
          </a:lstStyle>
          <a:p>
            <a:endParaRPr/>
          </a:p>
        </p:txBody>
      </p:sp>
      <p:sp>
        <p:nvSpPr>
          <p:cNvPr id="175" name="Google Shape;175;p36"/>
          <p:cNvSpPr txBox="1">
            <a:spLocks noGrp="1"/>
          </p:cNvSpPr>
          <p:nvPr>
            <p:ph type="title"/>
          </p:nvPr>
        </p:nvSpPr>
        <p:spPr>
          <a:xfrm>
            <a:off x="713250" y="539400"/>
            <a:ext cx="7717500" cy="5460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Montserrat"/>
              <a:buNone/>
              <a:defRPr sz="2500" b="1">
                <a:solidFill>
                  <a:schemeClr val="lt1"/>
                </a:solidFill>
                <a:latin typeface="Playfair Display"/>
                <a:ea typeface="Playfair Display"/>
                <a:cs typeface="Playfair Display"/>
                <a:sym typeface="Playfair Display"/>
              </a:defRPr>
            </a:lvl1pPr>
            <a:lvl2pPr lvl="1" rtl="0">
              <a:spcBef>
                <a:spcPts val="0"/>
              </a:spcBef>
              <a:spcAft>
                <a:spcPts val="0"/>
              </a:spcAft>
              <a:buSzPts val="2100"/>
              <a:buFont typeface="Montserrat"/>
              <a:buNone/>
              <a:defRPr sz="2100" b="1">
                <a:latin typeface="Montserrat"/>
                <a:ea typeface="Montserrat"/>
                <a:cs typeface="Montserrat"/>
                <a:sym typeface="Montserrat"/>
              </a:defRPr>
            </a:lvl2pPr>
            <a:lvl3pPr lvl="2" rtl="0">
              <a:spcBef>
                <a:spcPts val="0"/>
              </a:spcBef>
              <a:spcAft>
                <a:spcPts val="0"/>
              </a:spcAft>
              <a:buSzPts val="2100"/>
              <a:buFont typeface="Montserrat"/>
              <a:buNone/>
              <a:defRPr sz="2100" b="1">
                <a:latin typeface="Montserrat"/>
                <a:ea typeface="Montserrat"/>
                <a:cs typeface="Montserrat"/>
                <a:sym typeface="Montserrat"/>
              </a:defRPr>
            </a:lvl3pPr>
            <a:lvl4pPr lvl="3" rtl="0">
              <a:spcBef>
                <a:spcPts val="0"/>
              </a:spcBef>
              <a:spcAft>
                <a:spcPts val="0"/>
              </a:spcAft>
              <a:buSzPts val="2100"/>
              <a:buFont typeface="Montserrat"/>
              <a:buNone/>
              <a:defRPr sz="2100" b="1">
                <a:latin typeface="Montserrat"/>
                <a:ea typeface="Montserrat"/>
                <a:cs typeface="Montserrat"/>
                <a:sym typeface="Montserrat"/>
              </a:defRPr>
            </a:lvl4pPr>
            <a:lvl5pPr lvl="4" rtl="0">
              <a:spcBef>
                <a:spcPts val="0"/>
              </a:spcBef>
              <a:spcAft>
                <a:spcPts val="0"/>
              </a:spcAft>
              <a:buSzPts val="2100"/>
              <a:buFont typeface="Montserrat"/>
              <a:buNone/>
              <a:defRPr sz="2100" b="1">
                <a:latin typeface="Montserrat"/>
                <a:ea typeface="Montserrat"/>
                <a:cs typeface="Montserrat"/>
                <a:sym typeface="Montserrat"/>
              </a:defRPr>
            </a:lvl5pPr>
            <a:lvl6pPr lvl="5" rtl="0">
              <a:spcBef>
                <a:spcPts val="0"/>
              </a:spcBef>
              <a:spcAft>
                <a:spcPts val="0"/>
              </a:spcAft>
              <a:buSzPts val="2100"/>
              <a:buFont typeface="Montserrat"/>
              <a:buNone/>
              <a:defRPr sz="2100" b="1">
                <a:latin typeface="Montserrat"/>
                <a:ea typeface="Montserrat"/>
                <a:cs typeface="Montserrat"/>
                <a:sym typeface="Montserrat"/>
              </a:defRPr>
            </a:lvl6pPr>
            <a:lvl7pPr lvl="6" rtl="0">
              <a:spcBef>
                <a:spcPts val="0"/>
              </a:spcBef>
              <a:spcAft>
                <a:spcPts val="0"/>
              </a:spcAft>
              <a:buSzPts val="2100"/>
              <a:buFont typeface="Montserrat"/>
              <a:buNone/>
              <a:defRPr sz="2100" b="1">
                <a:latin typeface="Montserrat"/>
                <a:ea typeface="Montserrat"/>
                <a:cs typeface="Montserrat"/>
                <a:sym typeface="Montserrat"/>
              </a:defRPr>
            </a:lvl7pPr>
            <a:lvl8pPr lvl="7" rtl="0">
              <a:spcBef>
                <a:spcPts val="0"/>
              </a:spcBef>
              <a:spcAft>
                <a:spcPts val="0"/>
              </a:spcAft>
              <a:buSzPts val="2100"/>
              <a:buFont typeface="Montserrat"/>
              <a:buNone/>
              <a:defRPr sz="2100" b="1">
                <a:latin typeface="Montserrat"/>
                <a:ea typeface="Montserrat"/>
                <a:cs typeface="Montserrat"/>
                <a:sym typeface="Montserrat"/>
              </a:defRPr>
            </a:lvl8pPr>
            <a:lvl9pPr lvl="8"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176"/>
        <p:cNvGrpSpPr/>
        <p:nvPr/>
      </p:nvGrpSpPr>
      <p:grpSpPr>
        <a:xfrm>
          <a:off x="0" y="0"/>
          <a:ext cx="0" cy="0"/>
          <a:chOff x="0" y="0"/>
          <a:chExt cx="0" cy="0"/>
        </a:xfrm>
      </p:grpSpPr>
      <p:sp>
        <p:nvSpPr>
          <p:cNvPr id="177" name="Google Shape;177;p37"/>
          <p:cNvSpPr txBox="1">
            <a:spLocks noGrp="1"/>
          </p:cNvSpPr>
          <p:nvPr>
            <p:ph type="subTitle" idx="1"/>
          </p:nvPr>
        </p:nvSpPr>
        <p:spPr>
          <a:xfrm>
            <a:off x="710438" y="1819723"/>
            <a:ext cx="2314500" cy="519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1pPr>
            <a:lvl2pPr lvl="1"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2pPr>
            <a:lvl3pPr lvl="2"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3pPr>
            <a:lvl4pPr lvl="3"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4pPr>
            <a:lvl5pPr lvl="4"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5pPr>
            <a:lvl6pPr lvl="5"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6pPr>
            <a:lvl7pPr lvl="6"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7pPr>
            <a:lvl8pPr lvl="7"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8pPr>
            <a:lvl9pPr lvl="8"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9pPr>
          </a:lstStyle>
          <a:p>
            <a:endParaRPr/>
          </a:p>
        </p:txBody>
      </p:sp>
      <p:sp>
        <p:nvSpPr>
          <p:cNvPr id="178" name="Google Shape;178;p37"/>
          <p:cNvSpPr txBox="1">
            <a:spLocks noGrp="1"/>
          </p:cNvSpPr>
          <p:nvPr>
            <p:ph type="subTitle" idx="2"/>
          </p:nvPr>
        </p:nvSpPr>
        <p:spPr>
          <a:xfrm>
            <a:off x="710438" y="2594048"/>
            <a:ext cx="2314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79" name="Google Shape;179;p37"/>
          <p:cNvSpPr txBox="1">
            <a:spLocks noGrp="1"/>
          </p:cNvSpPr>
          <p:nvPr>
            <p:ph type="subTitle" idx="3"/>
          </p:nvPr>
        </p:nvSpPr>
        <p:spPr>
          <a:xfrm>
            <a:off x="3414747" y="1819723"/>
            <a:ext cx="2311800" cy="519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1pPr>
            <a:lvl2pPr lvl="1"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2pPr>
            <a:lvl3pPr lvl="2"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3pPr>
            <a:lvl4pPr lvl="3"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4pPr>
            <a:lvl5pPr lvl="4"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5pPr>
            <a:lvl6pPr lvl="5"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6pPr>
            <a:lvl7pPr lvl="6"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7pPr>
            <a:lvl8pPr lvl="7"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8pPr>
            <a:lvl9pPr lvl="8"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9pPr>
          </a:lstStyle>
          <a:p>
            <a:endParaRPr/>
          </a:p>
        </p:txBody>
      </p:sp>
      <p:sp>
        <p:nvSpPr>
          <p:cNvPr id="180" name="Google Shape;180;p37"/>
          <p:cNvSpPr txBox="1">
            <a:spLocks noGrp="1"/>
          </p:cNvSpPr>
          <p:nvPr>
            <p:ph type="subTitle" idx="4"/>
          </p:nvPr>
        </p:nvSpPr>
        <p:spPr>
          <a:xfrm>
            <a:off x="3414744" y="2594048"/>
            <a:ext cx="2314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81" name="Google Shape;181;p37"/>
          <p:cNvSpPr txBox="1">
            <a:spLocks noGrp="1"/>
          </p:cNvSpPr>
          <p:nvPr>
            <p:ph type="subTitle" idx="5"/>
          </p:nvPr>
        </p:nvSpPr>
        <p:spPr>
          <a:xfrm>
            <a:off x="6117622" y="1819723"/>
            <a:ext cx="2311800" cy="519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1pPr>
            <a:lvl2pPr lvl="1"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2pPr>
            <a:lvl3pPr lvl="2"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3pPr>
            <a:lvl4pPr lvl="3"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4pPr>
            <a:lvl5pPr lvl="4"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5pPr>
            <a:lvl6pPr lvl="5"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6pPr>
            <a:lvl7pPr lvl="6"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7pPr>
            <a:lvl8pPr lvl="7"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8pPr>
            <a:lvl9pPr lvl="8"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9pPr>
          </a:lstStyle>
          <a:p>
            <a:endParaRPr/>
          </a:p>
        </p:txBody>
      </p:sp>
      <p:sp>
        <p:nvSpPr>
          <p:cNvPr id="182" name="Google Shape;182;p37"/>
          <p:cNvSpPr txBox="1">
            <a:spLocks noGrp="1"/>
          </p:cNvSpPr>
          <p:nvPr>
            <p:ph type="subTitle" idx="6"/>
          </p:nvPr>
        </p:nvSpPr>
        <p:spPr>
          <a:xfrm>
            <a:off x="6116272" y="2594048"/>
            <a:ext cx="2314500" cy="13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83" name="Google Shape;183;p37"/>
          <p:cNvSpPr/>
          <p:nvPr/>
        </p:nvSpPr>
        <p:spPr>
          <a:xfrm>
            <a:off x="75" y="0"/>
            <a:ext cx="9144000" cy="57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7"/>
          <p:cNvSpPr/>
          <p:nvPr/>
        </p:nvSpPr>
        <p:spPr>
          <a:xfrm rot="10800000">
            <a:off x="100" y="4578000"/>
            <a:ext cx="9144000" cy="565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7"/>
          <p:cNvSpPr txBox="1">
            <a:spLocks noGrp="1"/>
          </p:cNvSpPr>
          <p:nvPr>
            <p:ph type="title"/>
          </p:nvPr>
        </p:nvSpPr>
        <p:spPr>
          <a:xfrm>
            <a:off x="713225" y="868675"/>
            <a:ext cx="77175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1">
  <p:cSld name="CUSTOM_16_1">
    <p:spTree>
      <p:nvGrpSpPr>
        <p:cNvPr id="1" name="Shape 186"/>
        <p:cNvGrpSpPr/>
        <p:nvPr/>
      </p:nvGrpSpPr>
      <p:grpSpPr>
        <a:xfrm>
          <a:off x="0" y="0"/>
          <a:ext cx="0" cy="0"/>
          <a:chOff x="0" y="0"/>
          <a:chExt cx="0" cy="0"/>
        </a:xfrm>
      </p:grpSpPr>
      <p:sp>
        <p:nvSpPr>
          <p:cNvPr id="187" name="Google Shape;187;p38"/>
          <p:cNvSpPr/>
          <p:nvPr/>
        </p:nvSpPr>
        <p:spPr>
          <a:xfrm>
            <a:off x="5980675" y="2016425"/>
            <a:ext cx="2450100" cy="258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8"/>
          <p:cNvSpPr/>
          <p:nvPr/>
        </p:nvSpPr>
        <p:spPr>
          <a:xfrm>
            <a:off x="3345600" y="2016425"/>
            <a:ext cx="2450100" cy="258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89" name="Google Shape;189;p38"/>
          <p:cNvSpPr/>
          <p:nvPr/>
        </p:nvSpPr>
        <p:spPr>
          <a:xfrm>
            <a:off x="710525" y="2016425"/>
            <a:ext cx="2450100" cy="258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90" name="Google Shape;190;p38"/>
          <p:cNvSpPr txBox="1">
            <a:spLocks noGrp="1"/>
          </p:cNvSpPr>
          <p:nvPr>
            <p:ph type="subTitle" idx="1"/>
          </p:nvPr>
        </p:nvSpPr>
        <p:spPr>
          <a:xfrm>
            <a:off x="778250" y="2587750"/>
            <a:ext cx="2314500" cy="474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Font typeface="Montserrat"/>
              <a:buNone/>
              <a:defRPr sz="1800">
                <a:solidFill>
                  <a:schemeClr val="lt1"/>
                </a:solidFill>
                <a:latin typeface="Montserrat"/>
                <a:ea typeface="Montserrat"/>
                <a:cs typeface="Montserrat"/>
                <a:sym typeface="Montserrat"/>
              </a:defRPr>
            </a:lvl1pPr>
            <a:lvl2pPr lvl="1" algn="ctr" rtl="0">
              <a:spcBef>
                <a:spcPts val="0"/>
              </a:spcBef>
              <a:spcAft>
                <a:spcPts val="0"/>
              </a:spcAft>
              <a:buClr>
                <a:schemeClr val="dk1"/>
              </a:buClr>
              <a:buSzPts val="1800"/>
              <a:buFont typeface="Montserrat"/>
              <a:buNone/>
              <a:defRPr sz="18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800"/>
              <a:buFont typeface="Montserrat"/>
              <a:buNone/>
              <a:defRPr sz="18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800"/>
              <a:buFont typeface="Montserrat"/>
              <a:buNone/>
              <a:defRPr sz="18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800"/>
              <a:buFont typeface="Montserrat"/>
              <a:buNone/>
              <a:defRPr sz="18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800"/>
              <a:buFont typeface="Montserrat"/>
              <a:buNone/>
              <a:defRPr sz="18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800"/>
              <a:buFont typeface="Montserrat"/>
              <a:buNone/>
              <a:defRPr sz="18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800"/>
              <a:buFont typeface="Montserrat"/>
              <a:buNone/>
              <a:defRPr sz="18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800"/>
              <a:buFont typeface="Montserrat"/>
              <a:buNone/>
              <a:defRPr sz="1800">
                <a:solidFill>
                  <a:schemeClr val="dk1"/>
                </a:solidFill>
                <a:latin typeface="Montserrat"/>
                <a:ea typeface="Montserrat"/>
                <a:cs typeface="Montserrat"/>
                <a:sym typeface="Montserrat"/>
              </a:defRPr>
            </a:lvl9pPr>
          </a:lstStyle>
          <a:p>
            <a:endParaRPr/>
          </a:p>
        </p:txBody>
      </p:sp>
      <p:sp>
        <p:nvSpPr>
          <p:cNvPr id="191" name="Google Shape;191;p38"/>
          <p:cNvSpPr txBox="1">
            <a:spLocks noGrp="1"/>
          </p:cNvSpPr>
          <p:nvPr>
            <p:ph type="subTitle" idx="2"/>
          </p:nvPr>
        </p:nvSpPr>
        <p:spPr>
          <a:xfrm>
            <a:off x="778425" y="2999699"/>
            <a:ext cx="2314500" cy="1028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92" name="Google Shape;192;p38"/>
          <p:cNvSpPr txBox="1">
            <a:spLocks noGrp="1"/>
          </p:cNvSpPr>
          <p:nvPr>
            <p:ph type="subTitle" idx="3"/>
          </p:nvPr>
        </p:nvSpPr>
        <p:spPr>
          <a:xfrm>
            <a:off x="3414748" y="2587750"/>
            <a:ext cx="2311800" cy="474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Font typeface="Montserrat"/>
              <a:buNone/>
              <a:defRPr sz="1800">
                <a:solidFill>
                  <a:schemeClr val="lt1"/>
                </a:solidFill>
                <a:latin typeface="Montserrat"/>
                <a:ea typeface="Montserrat"/>
                <a:cs typeface="Montserrat"/>
                <a:sym typeface="Montserrat"/>
              </a:defRPr>
            </a:lvl1pPr>
            <a:lvl2pPr lvl="1" algn="ctr" rtl="0">
              <a:spcBef>
                <a:spcPts val="0"/>
              </a:spcBef>
              <a:spcAft>
                <a:spcPts val="0"/>
              </a:spcAft>
              <a:buClr>
                <a:schemeClr val="dk1"/>
              </a:buClr>
              <a:buSzPts val="1800"/>
              <a:buFont typeface="Montserrat"/>
              <a:buNone/>
              <a:defRPr sz="18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800"/>
              <a:buFont typeface="Montserrat"/>
              <a:buNone/>
              <a:defRPr sz="18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800"/>
              <a:buFont typeface="Montserrat"/>
              <a:buNone/>
              <a:defRPr sz="18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800"/>
              <a:buFont typeface="Montserrat"/>
              <a:buNone/>
              <a:defRPr sz="18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800"/>
              <a:buFont typeface="Montserrat"/>
              <a:buNone/>
              <a:defRPr sz="18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800"/>
              <a:buFont typeface="Montserrat"/>
              <a:buNone/>
              <a:defRPr sz="18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800"/>
              <a:buFont typeface="Montserrat"/>
              <a:buNone/>
              <a:defRPr sz="18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800"/>
              <a:buFont typeface="Montserrat"/>
              <a:buNone/>
              <a:defRPr sz="1800">
                <a:solidFill>
                  <a:schemeClr val="dk1"/>
                </a:solidFill>
                <a:latin typeface="Montserrat"/>
                <a:ea typeface="Montserrat"/>
                <a:cs typeface="Montserrat"/>
                <a:sym typeface="Montserrat"/>
              </a:defRPr>
            </a:lvl9pPr>
          </a:lstStyle>
          <a:p>
            <a:endParaRPr/>
          </a:p>
        </p:txBody>
      </p:sp>
      <p:sp>
        <p:nvSpPr>
          <p:cNvPr id="193" name="Google Shape;193;p38"/>
          <p:cNvSpPr txBox="1">
            <a:spLocks noGrp="1"/>
          </p:cNvSpPr>
          <p:nvPr>
            <p:ph type="subTitle" idx="4"/>
          </p:nvPr>
        </p:nvSpPr>
        <p:spPr>
          <a:xfrm>
            <a:off x="3414745" y="2999699"/>
            <a:ext cx="2314500" cy="1028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94" name="Google Shape;194;p38"/>
          <p:cNvSpPr txBox="1">
            <a:spLocks noGrp="1"/>
          </p:cNvSpPr>
          <p:nvPr>
            <p:ph type="subTitle" idx="5"/>
          </p:nvPr>
        </p:nvSpPr>
        <p:spPr>
          <a:xfrm>
            <a:off x="6051100" y="2587750"/>
            <a:ext cx="2311800" cy="474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Font typeface="Montserrat"/>
              <a:buNone/>
              <a:defRPr sz="1800">
                <a:solidFill>
                  <a:schemeClr val="lt1"/>
                </a:solidFill>
                <a:latin typeface="Montserrat"/>
                <a:ea typeface="Montserrat"/>
                <a:cs typeface="Montserrat"/>
                <a:sym typeface="Montserrat"/>
              </a:defRPr>
            </a:lvl1pPr>
            <a:lvl2pPr lvl="1" algn="ctr" rtl="0">
              <a:spcBef>
                <a:spcPts val="0"/>
              </a:spcBef>
              <a:spcAft>
                <a:spcPts val="0"/>
              </a:spcAft>
              <a:buClr>
                <a:schemeClr val="dk1"/>
              </a:buClr>
              <a:buSzPts val="1800"/>
              <a:buFont typeface="Montserrat"/>
              <a:buNone/>
              <a:defRPr sz="18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800"/>
              <a:buFont typeface="Montserrat"/>
              <a:buNone/>
              <a:defRPr sz="18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800"/>
              <a:buFont typeface="Montserrat"/>
              <a:buNone/>
              <a:defRPr sz="18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800"/>
              <a:buFont typeface="Montserrat"/>
              <a:buNone/>
              <a:defRPr sz="18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800"/>
              <a:buFont typeface="Montserrat"/>
              <a:buNone/>
              <a:defRPr sz="18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800"/>
              <a:buFont typeface="Montserrat"/>
              <a:buNone/>
              <a:defRPr sz="18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800"/>
              <a:buFont typeface="Montserrat"/>
              <a:buNone/>
              <a:defRPr sz="18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800"/>
              <a:buFont typeface="Montserrat"/>
              <a:buNone/>
              <a:defRPr sz="1800">
                <a:solidFill>
                  <a:schemeClr val="dk1"/>
                </a:solidFill>
                <a:latin typeface="Montserrat"/>
                <a:ea typeface="Montserrat"/>
                <a:cs typeface="Montserrat"/>
                <a:sym typeface="Montserrat"/>
              </a:defRPr>
            </a:lvl9pPr>
          </a:lstStyle>
          <a:p>
            <a:endParaRPr/>
          </a:p>
        </p:txBody>
      </p:sp>
      <p:sp>
        <p:nvSpPr>
          <p:cNvPr id="195" name="Google Shape;195;p38"/>
          <p:cNvSpPr txBox="1">
            <a:spLocks noGrp="1"/>
          </p:cNvSpPr>
          <p:nvPr>
            <p:ph type="subTitle" idx="6"/>
          </p:nvPr>
        </p:nvSpPr>
        <p:spPr>
          <a:xfrm>
            <a:off x="6051099" y="2999699"/>
            <a:ext cx="2314500" cy="1028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1pPr>
            <a:lvl2pPr lvl="1" algn="ctr" rtl="0">
              <a:spcBef>
                <a:spcPts val="160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96" name="Google Shape;196;p38"/>
          <p:cNvSpPr txBox="1">
            <a:spLocks noGrp="1"/>
          </p:cNvSpPr>
          <p:nvPr>
            <p:ph type="title"/>
          </p:nvPr>
        </p:nvSpPr>
        <p:spPr>
          <a:xfrm>
            <a:off x="667500" y="868680"/>
            <a:ext cx="78090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hree columns 2">
  <p:cSld name="CUSTOM_8_1">
    <p:spTree>
      <p:nvGrpSpPr>
        <p:cNvPr id="1" name="Shape 197"/>
        <p:cNvGrpSpPr/>
        <p:nvPr/>
      </p:nvGrpSpPr>
      <p:grpSpPr>
        <a:xfrm>
          <a:off x="0" y="0"/>
          <a:ext cx="0" cy="0"/>
          <a:chOff x="0" y="0"/>
          <a:chExt cx="0" cy="0"/>
        </a:xfrm>
      </p:grpSpPr>
      <p:sp>
        <p:nvSpPr>
          <p:cNvPr id="198" name="Google Shape;198;p39"/>
          <p:cNvSpPr txBox="1">
            <a:spLocks noGrp="1"/>
          </p:cNvSpPr>
          <p:nvPr>
            <p:ph type="subTitle" idx="1"/>
          </p:nvPr>
        </p:nvSpPr>
        <p:spPr>
          <a:xfrm>
            <a:off x="2780375" y="1687175"/>
            <a:ext cx="1858800" cy="44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1pPr>
            <a:lvl2pPr lvl="1"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2pPr>
            <a:lvl3pPr lvl="2"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3pPr>
            <a:lvl4pPr lvl="3"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4pPr>
            <a:lvl5pPr lvl="4"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5pPr>
            <a:lvl6pPr lvl="5"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6pPr>
            <a:lvl7pPr lvl="6"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7pPr>
            <a:lvl8pPr lvl="7"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8pPr>
            <a:lvl9pPr lvl="8"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9pPr>
          </a:lstStyle>
          <a:p>
            <a:endParaRPr/>
          </a:p>
        </p:txBody>
      </p:sp>
      <p:sp>
        <p:nvSpPr>
          <p:cNvPr id="199" name="Google Shape;199;p39"/>
          <p:cNvSpPr txBox="1">
            <a:spLocks noGrp="1"/>
          </p:cNvSpPr>
          <p:nvPr>
            <p:ph type="subTitle" idx="2"/>
          </p:nvPr>
        </p:nvSpPr>
        <p:spPr>
          <a:xfrm>
            <a:off x="4739163" y="1615628"/>
            <a:ext cx="2314500" cy="590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00" name="Google Shape;200;p39"/>
          <p:cNvSpPr/>
          <p:nvPr/>
        </p:nvSpPr>
        <p:spPr>
          <a:xfrm>
            <a:off x="0" y="-22125"/>
            <a:ext cx="9162000" cy="59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9"/>
          <p:cNvSpPr/>
          <p:nvPr/>
        </p:nvSpPr>
        <p:spPr>
          <a:xfrm>
            <a:off x="0" y="4572000"/>
            <a:ext cx="9162000" cy="59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9"/>
          <p:cNvSpPr txBox="1">
            <a:spLocks noGrp="1"/>
          </p:cNvSpPr>
          <p:nvPr>
            <p:ph type="subTitle" idx="3"/>
          </p:nvPr>
        </p:nvSpPr>
        <p:spPr>
          <a:xfrm>
            <a:off x="2780375" y="3759850"/>
            <a:ext cx="1858800" cy="44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1pPr>
            <a:lvl2pPr lvl="1"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2pPr>
            <a:lvl3pPr lvl="2"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3pPr>
            <a:lvl4pPr lvl="3"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4pPr>
            <a:lvl5pPr lvl="4"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5pPr>
            <a:lvl6pPr lvl="5"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6pPr>
            <a:lvl7pPr lvl="6"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7pPr>
            <a:lvl8pPr lvl="7"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8pPr>
            <a:lvl9pPr lvl="8"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9pPr>
          </a:lstStyle>
          <a:p>
            <a:endParaRPr/>
          </a:p>
        </p:txBody>
      </p:sp>
      <p:sp>
        <p:nvSpPr>
          <p:cNvPr id="203" name="Google Shape;203;p39"/>
          <p:cNvSpPr txBox="1">
            <a:spLocks noGrp="1"/>
          </p:cNvSpPr>
          <p:nvPr>
            <p:ph type="subTitle" idx="4"/>
          </p:nvPr>
        </p:nvSpPr>
        <p:spPr>
          <a:xfrm>
            <a:off x="4739163" y="3688303"/>
            <a:ext cx="2314500" cy="590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04" name="Google Shape;204;p39"/>
          <p:cNvSpPr txBox="1">
            <a:spLocks noGrp="1"/>
          </p:cNvSpPr>
          <p:nvPr>
            <p:ph type="subTitle" idx="5"/>
          </p:nvPr>
        </p:nvSpPr>
        <p:spPr>
          <a:xfrm>
            <a:off x="2780375" y="2723513"/>
            <a:ext cx="1858800" cy="44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1pPr>
            <a:lvl2pPr lvl="1"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2pPr>
            <a:lvl3pPr lvl="2"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3pPr>
            <a:lvl4pPr lvl="3"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4pPr>
            <a:lvl5pPr lvl="4"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5pPr>
            <a:lvl6pPr lvl="5"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6pPr>
            <a:lvl7pPr lvl="6"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7pPr>
            <a:lvl8pPr lvl="7"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8pPr>
            <a:lvl9pPr lvl="8"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9pPr>
          </a:lstStyle>
          <a:p>
            <a:endParaRPr/>
          </a:p>
        </p:txBody>
      </p:sp>
      <p:sp>
        <p:nvSpPr>
          <p:cNvPr id="205" name="Google Shape;205;p39"/>
          <p:cNvSpPr txBox="1">
            <a:spLocks noGrp="1"/>
          </p:cNvSpPr>
          <p:nvPr>
            <p:ph type="subTitle" idx="6"/>
          </p:nvPr>
        </p:nvSpPr>
        <p:spPr>
          <a:xfrm>
            <a:off x="4739163" y="2651966"/>
            <a:ext cx="2314500" cy="590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06" name="Google Shape;206;p39"/>
          <p:cNvSpPr txBox="1">
            <a:spLocks noGrp="1"/>
          </p:cNvSpPr>
          <p:nvPr>
            <p:ph type="title"/>
          </p:nvPr>
        </p:nvSpPr>
        <p:spPr>
          <a:xfrm>
            <a:off x="713225" y="868675"/>
            <a:ext cx="77175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four columns">
  <p:cSld name="BLANK_1_1_1_1_2">
    <p:spTree>
      <p:nvGrpSpPr>
        <p:cNvPr id="1" name="Shape 207"/>
        <p:cNvGrpSpPr/>
        <p:nvPr/>
      </p:nvGrpSpPr>
      <p:grpSpPr>
        <a:xfrm>
          <a:off x="0" y="0"/>
          <a:ext cx="0" cy="0"/>
          <a:chOff x="0" y="0"/>
          <a:chExt cx="0" cy="0"/>
        </a:xfrm>
      </p:grpSpPr>
      <p:sp>
        <p:nvSpPr>
          <p:cNvPr id="208" name="Google Shape;208;p40"/>
          <p:cNvSpPr/>
          <p:nvPr/>
        </p:nvSpPr>
        <p:spPr>
          <a:xfrm>
            <a:off x="-100" y="3145988"/>
            <a:ext cx="9144000" cy="94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0"/>
          <p:cNvSpPr/>
          <p:nvPr/>
        </p:nvSpPr>
        <p:spPr>
          <a:xfrm>
            <a:off x="-100" y="1751338"/>
            <a:ext cx="9144000" cy="94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0"/>
          <p:cNvSpPr txBox="1">
            <a:spLocks noGrp="1"/>
          </p:cNvSpPr>
          <p:nvPr>
            <p:ph type="subTitle" idx="1"/>
          </p:nvPr>
        </p:nvSpPr>
        <p:spPr>
          <a:xfrm>
            <a:off x="1119675" y="2075938"/>
            <a:ext cx="2867100" cy="62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1" name="Google Shape;211;p40"/>
          <p:cNvSpPr txBox="1">
            <a:spLocks noGrp="1"/>
          </p:cNvSpPr>
          <p:nvPr>
            <p:ph type="subTitle" idx="2"/>
          </p:nvPr>
        </p:nvSpPr>
        <p:spPr>
          <a:xfrm>
            <a:off x="5157251" y="2075938"/>
            <a:ext cx="2867100" cy="62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2" name="Google Shape;212;p40"/>
          <p:cNvSpPr txBox="1">
            <a:spLocks noGrp="1"/>
          </p:cNvSpPr>
          <p:nvPr>
            <p:ph type="subTitle" idx="3"/>
          </p:nvPr>
        </p:nvSpPr>
        <p:spPr>
          <a:xfrm>
            <a:off x="1119675" y="3470575"/>
            <a:ext cx="2867100" cy="62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3" name="Google Shape;213;p40"/>
          <p:cNvSpPr txBox="1">
            <a:spLocks noGrp="1"/>
          </p:cNvSpPr>
          <p:nvPr>
            <p:ph type="subTitle" idx="4"/>
          </p:nvPr>
        </p:nvSpPr>
        <p:spPr>
          <a:xfrm>
            <a:off x="5157251" y="3470575"/>
            <a:ext cx="2867100" cy="62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4" name="Google Shape;214;p40"/>
          <p:cNvSpPr txBox="1">
            <a:spLocks noGrp="1"/>
          </p:cNvSpPr>
          <p:nvPr>
            <p:ph type="subTitle" idx="5"/>
          </p:nvPr>
        </p:nvSpPr>
        <p:spPr>
          <a:xfrm>
            <a:off x="1119650" y="1745638"/>
            <a:ext cx="2867100" cy="467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lt1"/>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215" name="Google Shape;215;p40"/>
          <p:cNvSpPr txBox="1">
            <a:spLocks noGrp="1"/>
          </p:cNvSpPr>
          <p:nvPr>
            <p:ph type="subTitle" idx="6"/>
          </p:nvPr>
        </p:nvSpPr>
        <p:spPr>
          <a:xfrm>
            <a:off x="1119650" y="3140325"/>
            <a:ext cx="2867100" cy="467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lt1"/>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216" name="Google Shape;216;p40"/>
          <p:cNvSpPr txBox="1">
            <a:spLocks noGrp="1"/>
          </p:cNvSpPr>
          <p:nvPr>
            <p:ph type="subTitle" idx="7"/>
          </p:nvPr>
        </p:nvSpPr>
        <p:spPr>
          <a:xfrm>
            <a:off x="5157250" y="1745638"/>
            <a:ext cx="2867100" cy="467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lt1"/>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217" name="Google Shape;217;p40"/>
          <p:cNvSpPr txBox="1">
            <a:spLocks noGrp="1"/>
          </p:cNvSpPr>
          <p:nvPr>
            <p:ph type="subTitle" idx="8"/>
          </p:nvPr>
        </p:nvSpPr>
        <p:spPr>
          <a:xfrm>
            <a:off x="5157250" y="3140325"/>
            <a:ext cx="2867100" cy="467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lt1"/>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218" name="Google Shape;218;p40"/>
          <p:cNvSpPr txBox="1">
            <a:spLocks noGrp="1"/>
          </p:cNvSpPr>
          <p:nvPr>
            <p:ph type="title"/>
          </p:nvPr>
        </p:nvSpPr>
        <p:spPr>
          <a:xfrm>
            <a:off x="713225" y="868675"/>
            <a:ext cx="77175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20"/>
        <p:cNvGrpSpPr/>
        <p:nvPr/>
      </p:nvGrpSpPr>
      <p:grpSpPr>
        <a:xfrm>
          <a:off x="0" y="0"/>
          <a:ext cx="0" cy="0"/>
          <a:chOff x="0" y="0"/>
          <a:chExt cx="0" cy="0"/>
        </a:xfrm>
      </p:grpSpPr>
      <p:sp>
        <p:nvSpPr>
          <p:cNvPr id="21" name="Google Shape;21;p5"/>
          <p:cNvSpPr/>
          <p:nvPr/>
        </p:nvSpPr>
        <p:spPr>
          <a:xfrm>
            <a:off x="713225" y="539500"/>
            <a:ext cx="7717500" cy="4059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5"/>
          <p:cNvSpPr txBox="1">
            <a:spLocks noGrp="1"/>
          </p:cNvSpPr>
          <p:nvPr>
            <p:ph type="title"/>
          </p:nvPr>
        </p:nvSpPr>
        <p:spPr>
          <a:xfrm>
            <a:off x="713225" y="868675"/>
            <a:ext cx="77175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23" name="Google Shape;23;p5"/>
          <p:cNvSpPr txBox="1">
            <a:spLocks noGrp="1"/>
          </p:cNvSpPr>
          <p:nvPr>
            <p:ph type="subTitle" idx="1"/>
          </p:nvPr>
        </p:nvSpPr>
        <p:spPr>
          <a:xfrm>
            <a:off x="1244988" y="1897175"/>
            <a:ext cx="3008700" cy="442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1pPr>
            <a:lvl2pPr lvl="1" algn="ctr">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2pPr>
            <a:lvl3pPr lvl="2" algn="ctr">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3pPr>
            <a:lvl4pPr lvl="3" algn="ctr">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4pPr>
            <a:lvl5pPr lvl="4" algn="ctr">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5pPr>
            <a:lvl6pPr lvl="5" algn="ctr">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6pPr>
            <a:lvl7pPr lvl="6" algn="ctr">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7pPr>
            <a:lvl8pPr lvl="7" algn="ctr">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8pPr>
            <a:lvl9pPr lvl="8" algn="ctr">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9pPr>
          </a:lstStyle>
          <a:p>
            <a:endParaRPr/>
          </a:p>
        </p:txBody>
      </p:sp>
      <p:sp>
        <p:nvSpPr>
          <p:cNvPr id="24" name="Google Shape;24;p5"/>
          <p:cNvSpPr txBox="1">
            <a:spLocks noGrp="1"/>
          </p:cNvSpPr>
          <p:nvPr>
            <p:ph type="subTitle" idx="2"/>
          </p:nvPr>
        </p:nvSpPr>
        <p:spPr>
          <a:xfrm>
            <a:off x="1238525" y="2595325"/>
            <a:ext cx="3008700" cy="123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5" name="Google Shape;25;p5"/>
          <p:cNvSpPr txBox="1">
            <a:spLocks noGrp="1"/>
          </p:cNvSpPr>
          <p:nvPr>
            <p:ph type="subTitle" idx="3"/>
          </p:nvPr>
        </p:nvSpPr>
        <p:spPr>
          <a:xfrm>
            <a:off x="4893617" y="1897175"/>
            <a:ext cx="3005400" cy="44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1pPr>
            <a:lvl2pPr lvl="1"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2pPr>
            <a:lvl3pPr lvl="2"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3pPr>
            <a:lvl4pPr lvl="3"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4pPr>
            <a:lvl5pPr lvl="4"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5pPr>
            <a:lvl6pPr lvl="5"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6pPr>
            <a:lvl7pPr lvl="6"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7pPr>
            <a:lvl8pPr lvl="7"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8pPr>
            <a:lvl9pPr lvl="8"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9pPr>
          </a:lstStyle>
          <a:p>
            <a:endParaRPr/>
          </a:p>
        </p:txBody>
      </p:sp>
      <p:sp>
        <p:nvSpPr>
          <p:cNvPr id="26" name="Google Shape;26;p5"/>
          <p:cNvSpPr txBox="1">
            <a:spLocks noGrp="1"/>
          </p:cNvSpPr>
          <p:nvPr>
            <p:ph type="subTitle" idx="4"/>
          </p:nvPr>
        </p:nvSpPr>
        <p:spPr>
          <a:xfrm>
            <a:off x="4886911" y="2595325"/>
            <a:ext cx="3008700" cy="123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five columns">
  <p:cSld name="BLANK_1_1_1_1_1_2">
    <p:bg>
      <p:bgPr>
        <a:solidFill>
          <a:schemeClr val="dk2"/>
        </a:solidFill>
        <a:effectLst/>
      </p:bgPr>
    </p:bg>
    <p:spTree>
      <p:nvGrpSpPr>
        <p:cNvPr id="1" name="Shape 219"/>
        <p:cNvGrpSpPr/>
        <p:nvPr/>
      </p:nvGrpSpPr>
      <p:grpSpPr>
        <a:xfrm>
          <a:off x="0" y="0"/>
          <a:ext cx="0" cy="0"/>
          <a:chOff x="0" y="0"/>
          <a:chExt cx="0" cy="0"/>
        </a:xfrm>
      </p:grpSpPr>
      <p:sp>
        <p:nvSpPr>
          <p:cNvPr id="220" name="Google Shape;220;p41"/>
          <p:cNvSpPr/>
          <p:nvPr/>
        </p:nvSpPr>
        <p:spPr>
          <a:xfrm>
            <a:off x="713225" y="539500"/>
            <a:ext cx="7717500" cy="4059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1"/>
          <p:cNvSpPr txBox="1">
            <a:spLocks noGrp="1"/>
          </p:cNvSpPr>
          <p:nvPr>
            <p:ph type="subTitle" idx="1"/>
          </p:nvPr>
        </p:nvSpPr>
        <p:spPr>
          <a:xfrm>
            <a:off x="872400" y="2178275"/>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2" name="Google Shape;222;p41"/>
          <p:cNvSpPr txBox="1">
            <a:spLocks noGrp="1"/>
          </p:cNvSpPr>
          <p:nvPr>
            <p:ph type="subTitle" idx="2"/>
          </p:nvPr>
        </p:nvSpPr>
        <p:spPr>
          <a:xfrm>
            <a:off x="3419271" y="2178275"/>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3" name="Google Shape;223;p41"/>
          <p:cNvSpPr txBox="1">
            <a:spLocks noGrp="1"/>
          </p:cNvSpPr>
          <p:nvPr>
            <p:ph type="subTitle" idx="3"/>
          </p:nvPr>
        </p:nvSpPr>
        <p:spPr>
          <a:xfrm>
            <a:off x="2145838" y="3511800"/>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41"/>
          <p:cNvSpPr txBox="1">
            <a:spLocks noGrp="1"/>
          </p:cNvSpPr>
          <p:nvPr>
            <p:ph type="subTitle" idx="4"/>
          </p:nvPr>
        </p:nvSpPr>
        <p:spPr>
          <a:xfrm>
            <a:off x="4692709" y="3511800"/>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41"/>
          <p:cNvSpPr txBox="1">
            <a:spLocks noGrp="1"/>
          </p:cNvSpPr>
          <p:nvPr>
            <p:ph type="subTitle" idx="5"/>
          </p:nvPr>
        </p:nvSpPr>
        <p:spPr>
          <a:xfrm>
            <a:off x="5966150" y="2178275"/>
            <a:ext cx="2305500" cy="6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41"/>
          <p:cNvSpPr txBox="1">
            <a:spLocks noGrp="1"/>
          </p:cNvSpPr>
          <p:nvPr>
            <p:ph type="subTitle" idx="6"/>
          </p:nvPr>
        </p:nvSpPr>
        <p:spPr>
          <a:xfrm>
            <a:off x="872400" y="1878725"/>
            <a:ext cx="2305500" cy="467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227" name="Google Shape;227;p41"/>
          <p:cNvSpPr txBox="1">
            <a:spLocks noGrp="1"/>
          </p:cNvSpPr>
          <p:nvPr>
            <p:ph type="subTitle" idx="7"/>
          </p:nvPr>
        </p:nvSpPr>
        <p:spPr>
          <a:xfrm>
            <a:off x="3419275" y="1878725"/>
            <a:ext cx="2305500" cy="467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228" name="Google Shape;228;p41"/>
          <p:cNvSpPr txBox="1">
            <a:spLocks noGrp="1"/>
          </p:cNvSpPr>
          <p:nvPr>
            <p:ph type="subTitle" idx="8"/>
          </p:nvPr>
        </p:nvSpPr>
        <p:spPr>
          <a:xfrm>
            <a:off x="5966150" y="1878725"/>
            <a:ext cx="2305500" cy="467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229" name="Google Shape;229;p41"/>
          <p:cNvSpPr txBox="1">
            <a:spLocks noGrp="1"/>
          </p:cNvSpPr>
          <p:nvPr>
            <p:ph type="subTitle" idx="9"/>
          </p:nvPr>
        </p:nvSpPr>
        <p:spPr>
          <a:xfrm>
            <a:off x="2145850" y="3212100"/>
            <a:ext cx="2305500" cy="467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230" name="Google Shape;230;p41"/>
          <p:cNvSpPr txBox="1">
            <a:spLocks noGrp="1"/>
          </p:cNvSpPr>
          <p:nvPr>
            <p:ph type="subTitle" idx="13"/>
          </p:nvPr>
        </p:nvSpPr>
        <p:spPr>
          <a:xfrm>
            <a:off x="4692700" y="3212100"/>
            <a:ext cx="2305500" cy="467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231" name="Google Shape;231;p41"/>
          <p:cNvSpPr txBox="1">
            <a:spLocks noGrp="1"/>
          </p:cNvSpPr>
          <p:nvPr>
            <p:ph type="title"/>
          </p:nvPr>
        </p:nvSpPr>
        <p:spPr>
          <a:xfrm>
            <a:off x="713225" y="868675"/>
            <a:ext cx="77175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six columns">
  <p:cSld name="CUSTOM_2">
    <p:spTree>
      <p:nvGrpSpPr>
        <p:cNvPr id="1" name="Shape 232"/>
        <p:cNvGrpSpPr/>
        <p:nvPr/>
      </p:nvGrpSpPr>
      <p:grpSpPr>
        <a:xfrm>
          <a:off x="0" y="0"/>
          <a:ext cx="0" cy="0"/>
          <a:chOff x="0" y="0"/>
          <a:chExt cx="0" cy="0"/>
        </a:xfrm>
      </p:grpSpPr>
      <p:sp>
        <p:nvSpPr>
          <p:cNvPr id="233" name="Google Shape;233;p42"/>
          <p:cNvSpPr/>
          <p:nvPr/>
        </p:nvSpPr>
        <p:spPr>
          <a:xfrm>
            <a:off x="3328950" y="3221536"/>
            <a:ext cx="2486100" cy="1377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2"/>
          <p:cNvSpPr/>
          <p:nvPr/>
        </p:nvSpPr>
        <p:spPr>
          <a:xfrm>
            <a:off x="5944675" y="3221536"/>
            <a:ext cx="2486100" cy="1377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2"/>
          <p:cNvSpPr/>
          <p:nvPr/>
        </p:nvSpPr>
        <p:spPr>
          <a:xfrm>
            <a:off x="713225" y="3221536"/>
            <a:ext cx="2486100" cy="1377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2"/>
          <p:cNvSpPr/>
          <p:nvPr/>
        </p:nvSpPr>
        <p:spPr>
          <a:xfrm>
            <a:off x="3328950" y="1658400"/>
            <a:ext cx="2486100" cy="1377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2"/>
          <p:cNvSpPr/>
          <p:nvPr/>
        </p:nvSpPr>
        <p:spPr>
          <a:xfrm>
            <a:off x="5944675" y="1658400"/>
            <a:ext cx="2486100" cy="1377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2"/>
          <p:cNvSpPr/>
          <p:nvPr/>
        </p:nvSpPr>
        <p:spPr>
          <a:xfrm>
            <a:off x="713225" y="1658400"/>
            <a:ext cx="2486100" cy="1377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2"/>
          <p:cNvSpPr txBox="1">
            <a:spLocks noGrp="1"/>
          </p:cNvSpPr>
          <p:nvPr>
            <p:ph type="subTitle" idx="1"/>
          </p:nvPr>
        </p:nvSpPr>
        <p:spPr>
          <a:xfrm>
            <a:off x="713225" y="1852939"/>
            <a:ext cx="2486100" cy="405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400"/>
              <a:buFont typeface="Montserrat"/>
              <a:buNone/>
              <a:defRPr sz="1800">
                <a:solidFill>
                  <a:schemeClr val="lt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0" name="Google Shape;240;p42"/>
          <p:cNvSpPr txBox="1">
            <a:spLocks noGrp="1"/>
          </p:cNvSpPr>
          <p:nvPr>
            <p:ph type="subTitle" idx="2"/>
          </p:nvPr>
        </p:nvSpPr>
        <p:spPr>
          <a:xfrm>
            <a:off x="713225" y="2258539"/>
            <a:ext cx="24861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241" name="Google Shape;241;p42"/>
          <p:cNvSpPr txBox="1">
            <a:spLocks noGrp="1"/>
          </p:cNvSpPr>
          <p:nvPr>
            <p:ph type="subTitle" idx="3"/>
          </p:nvPr>
        </p:nvSpPr>
        <p:spPr>
          <a:xfrm>
            <a:off x="3328950" y="1852939"/>
            <a:ext cx="2486100" cy="4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400"/>
              <a:buFont typeface="Montserrat"/>
              <a:buNone/>
              <a:defRPr sz="1800">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2" name="Google Shape;242;p42"/>
          <p:cNvSpPr txBox="1">
            <a:spLocks noGrp="1"/>
          </p:cNvSpPr>
          <p:nvPr>
            <p:ph type="subTitle" idx="4"/>
          </p:nvPr>
        </p:nvSpPr>
        <p:spPr>
          <a:xfrm>
            <a:off x="3328950" y="2258539"/>
            <a:ext cx="24861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243" name="Google Shape;243;p42"/>
          <p:cNvSpPr txBox="1">
            <a:spLocks noGrp="1"/>
          </p:cNvSpPr>
          <p:nvPr>
            <p:ph type="subTitle" idx="5"/>
          </p:nvPr>
        </p:nvSpPr>
        <p:spPr>
          <a:xfrm>
            <a:off x="5944675" y="1852939"/>
            <a:ext cx="2486100" cy="4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400"/>
              <a:buFont typeface="Montserrat"/>
              <a:buNone/>
              <a:defRPr sz="1800">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4" name="Google Shape;244;p42"/>
          <p:cNvSpPr txBox="1">
            <a:spLocks noGrp="1"/>
          </p:cNvSpPr>
          <p:nvPr>
            <p:ph type="subTitle" idx="6"/>
          </p:nvPr>
        </p:nvSpPr>
        <p:spPr>
          <a:xfrm>
            <a:off x="5944675" y="2258539"/>
            <a:ext cx="24861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245" name="Google Shape;245;p42"/>
          <p:cNvSpPr txBox="1">
            <a:spLocks noGrp="1"/>
          </p:cNvSpPr>
          <p:nvPr>
            <p:ph type="subTitle" idx="7"/>
          </p:nvPr>
        </p:nvSpPr>
        <p:spPr>
          <a:xfrm>
            <a:off x="713225" y="3416075"/>
            <a:ext cx="2486100" cy="4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400"/>
              <a:buFont typeface="Montserrat"/>
              <a:buNone/>
              <a:defRPr sz="1800">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6" name="Google Shape;246;p42"/>
          <p:cNvSpPr txBox="1">
            <a:spLocks noGrp="1"/>
          </p:cNvSpPr>
          <p:nvPr>
            <p:ph type="subTitle" idx="8"/>
          </p:nvPr>
        </p:nvSpPr>
        <p:spPr>
          <a:xfrm>
            <a:off x="713225" y="3821675"/>
            <a:ext cx="24861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247" name="Google Shape;247;p42"/>
          <p:cNvSpPr txBox="1">
            <a:spLocks noGrp="1"/>
          </p:cNvSpPr>
          <p:nvPr>
            <p:ph type="subTitle" idx="9"/>
          </p:nvPr>
        </p:nvSpPr>
        <p:spPr>
          <a:xfrm>
            <a:off x="3328950" y="3416075"/>
            <a:ext cx="2486100" cy="4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400"/>
              <a:buFont typeface="Montserrat"/>
              <a:buNone/>
              <a:defRPr sz="1800">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8" name="Google Shape;248;p42"/>
          <p:cNvSpPr txBox="1">
            <a:spLocks noGrp="1"/>
          </p:cNvSpPr>
          <p:nvPr>
            <p:ph type="subTitle" idx="13"/>
          </p:nvPr>
        </p:nvSpPr>
        <p:spPr>
          <a:xfrm>
            <a:off x="3328950" y="3821675"/>
            <a:ext cx="24861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249" name="Google Shape;249;p42"/>
          <p:cNvSpPr txBox="1">
            <a:spLocks noGrp="1"/>
          </p:cNvSpPr>
          <p:nvPr>
            <p:ph type="subTitle" idx="14"/>
          </p:nvPr>
        </p:nvSpPr>
        <p:spPr>
          <a:xfrm>
            <a:off x="5944675" y="3416075"/>
            <a:ext cx="2486100" cy="4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400"/>
              <a:buFont typeface="Montserrat"/>
              <a:buNone/>
              <a:defRPr sz="1800">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0" name="Google Shape;250;p42"/>
          <p:cNvSpPr txBox="1">
            <a:spLocks noGrp="1"/>
          </p:cNvSpPr>
          <p:nvPr>
            <p:ph type="subTitle" idx="15"/>
          </p:nvPr>
        </p:nvSpPr>
        <p:spPr>
          <a:xfrm>
            <a:off x="5944675" y="3821675"/>
            <a:ext cx="24861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251" name="Google Shape;251;p42"/>
          <p:cNvSpPr txBox="1">
            <a:spLocks noGrp="1"/>
          </p:cNvSpPr>
          <p:nvPr>
            <p:ph type="title"/>
          </p:nvPr>
        </p:nvSpPr>
        <p:spPr>
          <a:xfrm>
            <a:off x="713225" y="868675"/>
            <a:ext cx="77175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six columns 1">
  <p:cSld name="CUSTOM_2_1">
    <p:spTree>
      <p:nvGrpSpPr>
        <p:cNvPr id="1" name="Shape 252"/>
        <p:cNvGrpSpPr/>
        <p:nvPr/>
      </p:nvGrpSpPr>
      <p:grpSpPr>
        <a:xfrm>
          <a:off x="0" y="0"/>
          <a:ext cx="0" cy="0"/>
          <a:chOff x="0" y="0"/>
          <a:chExt cx="0" cy="0"/>
        </a:xfrm>
      </p:grpSpPr>
      <p:sp>
        <p:nvSpPr>
          <p:cNvPr id="253" name="Google Shape;253;p43"/>
          <p:cNvSpPr txBox="1">
            <a:spLocks noGrp="1"/>
          </p:cNvSpPr>
          <p:nvPr>
            <p:ph type="subTitle" idx="1"/>
          </p:nvPr>
        </p:nvSpPr>
        <p:spPr>
          <a:xfrm>
            <a:off x="3581207" y="1678400"/>
            <a:ext cx="1981500" cy="4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254" name="Google Shape;254;p43"/>
          <p:cNvSpPr txBox="1">
            <a:spLocks noGrp="1"/>
          </p:cNvSpPr>
          <p:nvPr>
            <p:ph type="subTitle" idx="2"/>
          </p:nvPr>
        </p:nvSpPr>
        <p:spPr>
          <a:xfrm>
            <a:off x="6060025" y="1589600"/>
            <a:ext cx="2370600" cy="58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255" name="Google Shape;255;p43"/>
          <p:cNvSpPr txBox="1">
            <a:spLocks noGrp="1"/>
          </p:cNvSpPr>
          <p:nvPr>
            <p:ph type="subTitle" idx="3"/>
          </p:nvPr>
        </p:nvSpPr>
        <p:spPr>
          <a:xfrm>
            <a:off x="3581207" y="2163725"/>
            <a:ext cx="1981500" cy="4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256" name="Google Shape;256;p43"/>
          <p:cNvSpPr txBox="1">
            <a:spLocks noGrp="1"/>
          </p:cNvSpPr>
          <p:nvPr>
            <p:ph type="subTitle" idx="4"/>
          </p:nvPr>
        </p:nvSpPr>
        <p:spPr>
          <a:xfrm>
            <a:off x="713375" y="2074925"/>
            <a:ext cx="2370600" cy="583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400">
                <a:latin typeface="Montserrat"/>
                <a:ea typeface="Montserrat"/>
                <a:cs typeface="Montserrat"/>
                <a:sym typeface="Montserrat"/>
              </a:defRPr>
            </a:lvl1pPr>
            <a:lvl2pPr lvl="1" algn="r" rtl="0">
              <a:spcBef>
                <a:spcPts val="0"/>
              </a:spcBef>
              <a:spcAft>
                <a:spcPts val="0"/>
              </a:spcAft>
              <a:buSzPts val="1400"/>
              <a:buFont typeface="Montserrat"/>
              <a:buNone/>
              <a:defRPr>
                <a:latin typeface="Montserrat"/>
                <a:ea typeface="Montserrat"/>
                <a:cs typeface="Montserrat"/>
                <a:sym typeface="Montserrat"/>
              </a:defRPr>
            </a:lvl2pPr>
            <a:lvl3pPr lvl="2" algn="r" rtl="0">
              <a:spcBef>
                <a:spcPts val="0"/>
              </a:spcBef>
              <a:spcAft>
                <a:spcPts val="0"/>
              </a:spcAft>
              <a:buSzPts val="1400"/>
              <a:buFont typeface="Montserrat"/>
              <a:buNone/>
              <a:defRPr>
                <a:latin typeface="Montserrat"/>
                <a:ea typeface="Montserrat"/>
                <a:cs typeface="Montserrat"/>
                <a:sym typeface="Montserrat"/>
              </a:defRPr>
            </a:lvl3pPr>
            <a:lvl4pPr lvl="3" algn="r" rtl="0">
              <a:spcBef>
                <a:spcPts val="0"/>
              </a:spcBef>
              <a:spcAft>
                <a:spcPts val="0"/>
              </a:spcAft>
              <a:buSzPts val="1400"/>
              <a:buFont typeface="Montserrat"/>
              <a:buNone/>
              <a:defRPr>
                <a:latin typeface="Montserrat"/>
                <a:ea typeface="Montserrat"/>
                <a:cs typeface="Montserrat"/>
                <a:sym typeface="Montserrat"/>
              </a:defRPr>
            </a:lvl4pPr>
            <a:lvl5pPr lvl="4" algn="r" rtl="0">
              <a:spcBef>
                <a:spcPts val="0"/>
              </a:spcBef>
              <a:spcAft>
                <a:spcPts val="0"/>
              </a:spcAft>
              <a:buSzPts val="1400"/>
              <a:buFont typeface="Montserrat"/>
              <a:buNone/>
              <a:defRPr>
                <a:latin typeface="Montserrat"/>
                <a:ea typeface="Montserrat"/>
                <a:cs typeface="Montserrat"/>
                <a:sym typeface="Montserrat"/>
              </a:defRPr>
            </a:lvl5pPr>
            <a:lvl6pPr lvl="5" algn="r" rtl="0">
              <a:spcBef>
                <a:spcPts val="0"/>
              </a:spcBef>
              <a:spcAft>
                <a:spcPts val="0"/>
              </a:spcAft>
              <a:buSzPts val="1400"/>
              <a:buFont typeface="Montserrat"/>
              <a:buNone/>
              <a:defRPr>
                <a:latin typeface="Montserrat"/>
                <a:ea typeface="Montserrat"/>
                <a:cs typeface="Montserrat"/>
                <a:sym typeface="Montserrat"/>
              </a:defRPr>
            </a:lvl6pPr>
            <a:lvl7pPr lvl="6" algn="r" rtl="0">
              <a:spcBef>
                <a:spcPts val="0"/>
              </a:spcBef>
              <a:spcAft>
                <a:spcPts val="0"/>
              </a:spcAft>
              <a:buSzPts val="1400"/>
              <a:buFont typeface="Montserrat"/>
              <a:buNone/>
              <a:defRPr>
                <a:latin typeface="Montserrat"/>
                <a:ea typeface="Montserrat"/>
                <a:cs typeface="Montserrat"/>
                <a:sym typeface="Montserrat"/>
              </a:defRPr>
            </a:lvl7pPr>
            <a:lvl8pPr lvl="7" algn="r" rtl="0">
              <a:spcBef>
                <a:spcPts val="0"/>
              </a:spcBef>
              <a:spcAft>
                <a:spcPts val="0"/>
              </a:spcAft>
              <a:buSzPts val="1400"/>
              <a:buFont typeface="Montserrat"/>
              <a:buNone/>
              <a:defRPr>
                <a:latin typeface="Montserrat"/>
                <a:ea typeface="Montserrat"/>
                <a:cs typeface="Montserrat"/>
                <a:sym typeface="Montserrat"/>
              </a:defRPr>
            </a:lvl8pPr>
            <a:lvl9pPr lvl="8" algn="r"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257" name="Google Shape;257;p43"/>
          <p:cNvSpPr txBox="1">
            <a:spLocks noGrp="1"/>
          </p:cNvSpPr>
          <p:nvPr>
            <p:ph type="subTitle" idx="5"/>
          </p:nvPr>
        </p:nvSpPr>
        <p:spPr>
          <a:xfrm>
            <a:off x="3581207" y="2649050"/>
            <a:ext cx="1981500" cy="4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258" name="Google Shape;258;p43"/>
          <p:cNvSpPr txBox="1">
            <a:spLocks noGrp="1"/>
          </p:cNvSpPr>
          <p:nvPr>
            <p:ph type="subTitle" idx="6"/>
          </p:nvPr>
        </p:nvSpPr>
        <p:spPr>
          <a:xfrm>
            <a:off x="6060025" y="2560250"/>
            <a:ext cx="2370600" cy="58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259" name="Google Shape;259;p43"/>
          <p:cNvSpPr txBox="1">
            <a:spLocks noGrp="1"/>
          </p:cNvSpPr>
          <p:nvPr>
            <p:ph type="subTitle" idx="7"/>
          </p:nvPr>
        </p:nvSpPr>
        <p:spPr>
          <a:xfrm>
            <a:off x="3581207" y="3134375"/>
            <a:ext cx="1981500" cy="4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260" name="Google Shape;260;p43"/>
          <p:cNvSpPr txBox="1">
            <a:spLocks noGrp="1"/>
          </p:cNvSpPr>
          <p:nvPr>
            <p:ph type="subTitle" idx="8"/>
          </p:nvPr>
        </p:nvSpPr>
        <p:spPr>
          <a:xfrm>
            <a:off x="713375" y="3045575"/>
            <a:ext cx="2370600" cy="583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400">
                <a:latin typeface="Montserrat"/>
                <a:ea typeface="Montserrat"/>
                <a:cs typeface="Montserrat"/>
                <a:sym typeface="Montserrat"/>
              </a:defRPr>
            </a:lvl1pPr>
            <a:lvl2pPr lvl="1" algn="r" rtl="0">
              <a:spcBef>
                <a:spcPts val="0"/>
              </a:spcBef>
              <a:spcAft>
                <a:spcPts val="0"/>
              </a:spcAft>
              <a:buSzPts val="1400"/>
              <a:buFont typeface="Montserrat"/>
              <a:buNone/>
              <a:defRPr>
                <a:latin typeface="Montserrat"/>
                <a:ea typeface="Montserrat"/>
                <a:cs typeface="Montserrat"/>
                <a:sym typeface="Montserrat"/>
              </a:defRPr>
            </a:lvl2pPr>
            <a:lvl3pPr lvl="2" algn="r" rtl="0">
              <a:spcBef>
                <a:spcPts val="0"/>
              </a:spcBef>
              <a:spcAft>
                <a:spcPts val="0"/>
              </a:spcAft>
              <a:buSzPts val="1400"/>
              <a:buFont typeface="Montserrat"/>
              <a:buNone/>
              <a:defRPr>
                <a:latin typeface="Montserrat"/>
                <a:ea typeface="Montserrat"/>
                <a:cs typeface="Montserrat"/>
                <a:sym typeface="Montserrat"/>
              </a:defRPr>
            </a:lvl3pPr>
            <a:lvl4pPr lvl="3" algn="r" rtl="0">
              <a:spcBef>
                <a:spcPts val="0"/>
              </a:spcBef>
              <a:spcAft>
                <a:spcPts val="0"/>
              </a:spcAft>
              <a:buSzPts val="1400"/>
              <a:buFont typeface="Montserrat"/>
              <a:buNone/>
              <a:defRPr>
                <a:latin typeface="Montserrat"/>
                <a:ea typeface="Montserrat"/>
                <a:cs typeface="Montserrat"/>
                <a:sym typeface="Montserrat"/>
              </a:defRPr>
            </a:lvl4pPr>
            <a:lvl5pPr lvl="4" algn="r" rtl="0">
              <a:spcBef>
                <a:spcPts val="0"/>
              </a:spcBef>
              <a:spcAft>
                <a:spcPts val="0"/>
              </a:spcAft>
              <a:buSzPts val="1400"/>
              <a:buFont typeface="Montserrat"/>
              <a:buNone/>
              <a:defRPr>
                <a:latin typeface="Montserrat"/>
                <a:ea typeface="Montserrat"/>
                <a:cs typeface="Montserrat"/>
                <a:sym typeface="Montserrat"/>
              </a:defRPr>
            </a:lvl5pPr>
            <a:lvl6pPr lvl="5" algn="r" rtl="0">
              <a:spcBef>
                <a:spcPts val="0"/>
              </a:spcBef>
              <a:spcAft>
                <a:spcPts val="0"/>
              </a:spcAft>
              <a:buSzPts val="1400"/>
              <a:buFont typeface="Montserrat"/>
              <a:buNone/>
              <a:defRPr>
                <a:latin typeface="Montserrat"/>
                <a:ea typeface="Montserrat"/>
                <a:cs typeface="Montserrat"/>
                <a:sym typeface="Montserrat"/>
              </a:defRPr>
            </a:lvl6pPr>
            <a:lvl7pPr lvl="6" algn="r" rtl="0">
              <a:spcBef>
                <a:spcPts val="0"/>
              </a:spcBef>
              <a:spcAft>
                <a:spcPts val="0"/>
              </a:spcAft>
              <a:buSzPts val="1400"/>
              <a:buFont typeface="Montserrat"/>
              <a:buNone/>
              <a:defRPr>
                <a:latin typeface="Montserrat"/>
                <a:ea typeface="Montserrat"/>
                <a:cs typeface="Montserrat"/>
                <a:sym typeface="Montserrat"/>
              </a:defRPr>
            </a:lvl7pPr>
            <a:lvl8pPr lvl="7" algn="r" rtl="0">
              <a:spcBef>
                <a:spcPts val="0"/>
              </a:spcBef>
              <a:spcAft>
                <a:spcPts val="0"/>
              </a:spcAft>
              <a:buSzPts val="1400"/>
              <a:buFont typeface="Montserrat"/>
              <a:buNone/>
              <a:defRPr>
                <a:latin typeface="Montserrat"/>
                <a:ea typeface="Montserrat"/>
                <a:cs typeface="Montserrat"/>
                <a:sym typeface="Montserrat"/>
              </a:defRPr>
            </a:lvl8pPr>
            <a:lvl9pPr lvl="8" algn="r"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261" name="Google Shape;261;p43"/>
          <p:cNvSpPr txBox="1">
            <a:spLocks noGrp="1"/>
          </p:cNvSpPr>
          <p:nvPr>
            <p:ph type="subTitle" idx="9"/>
          </p:nvPr>
        </p:nvSpPr>
        <p:spPr>
          <a:xfrm>
            <a:off x="3581207" y="3619700"/>
            <a:ext cx="1981500" cy="4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262" name="Google Shape;262;p43"/>
          <p:cNvSpPr txBox="1">
            <a:spLocks noGrp="1"/>
          </p:cNvSpPr>
          <p:nvPr>
            <p:ph type="subTitle" idx="13"/>
          </p:nvPr>
        </p:nvSpPr>
        <p:spPr>
          <a:xfrm>
            <a:off x="6060025" y="3530900"/>
            <a:ext cx="2370600" cy="58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263" name="Google Shape;263;p43"/>
          <p:cNvSpPr txBox="1">
            <a:spLocks noGrp="1"/>
          </p:cNvSpPr>
          <p:nvPr>
            <p:ph type="subTitle" idx="14"/>
          </p:nvPr>
        </p:nvSpPr>
        <p:spPr>
          <a:xfrm>
            <a:off x="3581188" y="4105025"/>
            <a:ext cx="1981500" cy="40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Font typeface="Montserrat"/>
              <a:buNone/>
              <a:defRPr sz="1800">
                <a:solidFill>
                  <a:schemeClr val="dk2"/>
                </a:solidFill>
                <a:latin typeface="Montserrat"/>
                <a:ea typeface="Montserrat"/>
                <a:cs typeface="Montserrat"/>
                <a:sym typeface="Montserrat"/>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264" name="Google Shape;264;p43"/>
          <p:cNvSpPr txBox="1">
            <a:spLocks noGrp="1"/>
          </p:cNvSpPr>
          <p:nvPr>
            <p:ph type="subTitle" idx="15"/>
          </p:nvPr>
        </p:nvSpPr>
        <p:spPr>
          <a:xfrm>
            <a:off x="713375" y="4016225"/>
            <a:ext cx="2370600" cy="583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Montserrat"/>
              <a:buNone/>
              <a:defRPr sz="1400">
                <a:latin typeface="Montserrat"/>
                <a:ea typeface="Montserrat"/>
                <a:cs typeface="Montserrat"/>
                <a:sym typeface="Montserrat"/>
              </a:defRPr>
            </a:lvl1pPr>
            <a:lvl2pPr lvl="1" algn="r" rtl="0">
              <a:spcBef>
                <a:spcPts val="0"/>
              </a:spcBef>
              <a:spcAft>
                <a:spcPts val="0"/>
              </a:spcAft>
              <a:buSzPts val="1400"/>
              <a:buFont typeface="Montserrat"/>
              <a:buNone/>
              <a:defRPr>
                <a:latin typeface="Montserrat"/>
                <a:ea typeface="Montserrat"/>
                <a:cs typeface="Montserrat"/>
                <a:sym typeface="Montserrat"/>
              </a:defRPr>
            </a:lvl2pPr>
            <a:lvl3pPr lvl="2" algn="r" rtl="0">
              <a:spcBef>
                <a:spcPts val="0"/>
              </a:spcBef>
              <a:spcAft>
                <a:spcPts val="0"/>
              </a:spcAft>
              <a:buSzPts val="1400"/>
              <a:buFont typeface="Montserrat"/>
              <a:buNone/>
              <a:defRPr>
                <a:latin typeface="Montserrat"/>
                <a:ea typeface="Montserrat"/>
                <a:cs typeface="Montserrat"/>
                <a:sym typeface="Montserrat"/>
              </a:defRPr>
            </a:lvl3pPr>
            <a:lvl4pPr lvl="3" algn="r" rtl="0">
              <a:spcBef>
                <a:spcPts val="0"/>
              </a:spcBef>
              <a:spcAft>
                <a:spcPts val="0"/>
              </a:spcAft>
              <a:buSzPts val="1400"/>
              <a:buFont typeface="Montserrat"/>
              <a:buNone/>
              <a:defRPr>
                <a:latin typeface="Montserrat"/>
                <a:ea typeface="Montserrat"/>
                <a:cs typeface="Montserrat"/>
                <a:sym typeface="Montserrat"/>
              </a:defRPr>
            </a:lvl4pPr>
            <a:lvl5pPr lvl="4" algn="r" rtl="0">
              <a:spcBef>
                <a:spcPts val="0"/>
              </a:spcBef>
              <a:spcAft>
                <a:spcPts val="0"/>
              </a:spcAft>
              <a:buSzPts val="1400"/>
              <a:buFont typeface="Montserrat"/>
              <a:buNone/>
              <a:defRPr>
                <a:latin typeface="Montserrat"/>
                <a:ea typeface="Montserrat"/>
                <a:cs typeface="Montserrat"/>
                <a:sym typeface="Montserrat"/>
              </a:defRPr>
            </a:lvl5pPr>
            <a:lvl6pPr lvl="5" algn="r" rtl="0">
              <a:spcBef>
                <a:spcPts val="0"/>
              </a:spcBef>
              <a:spcAft>
                <a:spcPts val="0"/>
              </a:spcAft>
              <a:buSzPts val="1400"/>
              <a:buFont typeface="Montserrat"/>
              <a:buNone/>
              <a:defRPr>
                <a:latin typeface="Montserrat"/>
                <a:ea typeface="Montserrat"/>
                <a:cs typeface="Montserrat"/>
                <a:sym typeface="Montserrat"/>
              </a:defRPr>
            </a:lvl6pPr>
            <a:lvl7pPr lvl="6" algn="r" rtl="0">
              <a:spcBef>
                <a:spcPts val="0"/>
              </a:spcBef>
              <a:spcAft>
                <a:spcPts val="0"/>
              </a:spcAft>
              <a:buSzPts val="1400"/>
              <a:buFont typeface="Montserrat"/>
              <a:buNone/>
              <a:defRPr>
                <a:latin typeface="Montserrat"/>
                <a:ea typeface="Montserrat"/>
                <a:cs typeface="Montserrat"/>
                <a:sym typeface="Montserrat"/>
              </a:defRPr>
            </a:lvl7pPr>
            <a:lvl8pPr lvl="7" algn="r" rtl="0">
              <a:spcBef>
                <a:spcPts val="0"/>
              </a:spcBef>
              <a:spcAft>
                <a:spcPts val="0"/>
              </a:spcAft>
              <a:buSzPts val="1400"/>
              <a:buFont typeface="Montserrat"/>
              <a:buNone/>
              <a:defRPr>
                <a:latin typeface="Montserrat"/>
                <a:ea typeface="Montserrat"/>
                <a:cs typeface="Montserrat"/>
                <a:sym typeface="Montserrat"/>
              </a:defRPr>
            </a:lvl8pPr>
            <a:lvl9pPr lvl="8" algn="r"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265" name="Google Shape;265;p43"/>
          <p:cNvSpPr txBox="1">
            <a:spLocks noGrp="1"/>
          </p:cNvSpPr>
          <p:nvPr>
            <p:ph type="title"/>
          </p:nvPr>
        </p:nvSpPr>
        <p:spPr>
          <a:xfrm>
            <a:off x="713225" y="868675"/>
            <a:ext cx="77175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266" name="Google Shape;266;p43"/>
          <p:cNvSpPr/>
          <p:nvPr/>
        </p:nvSpPr>
        <p:spPr>
          <a:xfrm>
            <a:off x="75" y="0"/>
            <a:ext cx="9144000" cy="57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umbers and text">
  <p:cSld name="CUSTOM_23_1">
    <p:spTree>
      <p:nvGrpSpPr>
        <p:cNvPr id="1" name="Shape 267"/>
        <p:cNvGrpSpPr/>
        <p:nvPr/>
      </p:nvGrpSpPr>
      <p:grpSpPr>
        <a:xfrm>
          <a:off x="0" y="0"/>
          <a:ext cx="0" cy="0"/>
          <a:chOff x="0" y="0"/>
          <a:chExt cx="0" cy="0"/>
        </a:xfrm>
      </p:grpSpPr>
      <p:sp>
        <p:nvSpPr>
          <p:cNvPr id="268" name="Google Shape;268;p44"/>
          <p:cNvSpPr/>
          <p:nvPr/>
        </p:nvSpPr>
        <p:spPr>
          <a:xfrm>
            <a:off x="2275" y="-6400"/>
            <a:ext cx="3230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4"/>
          <p:cNvSpPr/>
          <p:nvPr/>
        </p:nvSpPr>
        <p:spPr>
          <a:xfrm>
            <a:off x="5896500" y="-6400"/>
            <a:ext cx="3247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4"/>
          <p:cNvSpPr/>
          <p:nvPr/>
        </p:nvSpPr>
        <p:spPr>
          <a:xfrm>
            <a:off x="713225" y="539500"/>
            <a:ext cx="7717500" cy="4059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4"/>
          <p:cNvSpPr txBox="1">
            <a:spLocks noGrp="1"/>
          </p:cNvSpPr>
          <p:nvPr>
            <p:ph type="title" hasCustomPrompt="1"/>
          </p:nvPr>
        </p:nvSpPr>
        <p:spPr>
          <a:xfrm>
            <a:off x="1493150" y="2113225"/>
            <a:ext cx="2964000" cy="146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500"/>
              <a:buFont typeface="Playfair Display"/>
              <a:buNone/>
              <a:defRPr sz="10000">
                <a:latin typeface="Playfair Display"/>
                <a:ea typeface="Playfair Display"/>
                <a:cs typeface="Playfair Display"/>
                <a:sym typeface="Playfair Display"/>
              </a:defRPr>
            </a:lvl1pPr>
            <a:lvl2pPr lvl="1" algn="ctr" rtl="0">
              <a:spcBef>
                <a:spcPts val="0"/>
              </a:spcBef>
              <a:spcAft>
                <a:spcPts val="0"/>
              </a:spcAft>
              <a:buSzPts val="7500"/>
              <a:buFont typeface="Playfair Display"/>
              <a:buNone/>
              <a:defRPr sz="7500">
                <a:latin typeface="Playfair Display"/>
                <a:ea typeface="Playfair Display"/>
                <a:cs typeface="Playfair Display"/>
                <a:sym typeface="Playfair Display"/>
              </a:defRPr>
            </a:lvl2pPr>
            <a:lvl3pPr lvl="2" algn="ctr" rtl="0">
              <a:spcBef>
                <a:spcPts val="0"/>
              </a:spcBef>
              <a:spcAft>
                <a:spcPts val="0"/>
              </a:spcAft>
              <a:buSzPts val="7500"/>
              <a:buFont typeface="Playfair Display"/>
              <a:buNone/>
              <a:defRPr sz="7500">
                <a:latin typeface="Playfair Display"/>
                <a:ea typeface="Playfair Display"/>
                <a:cs typeface="Playfair Display"/>
                <a:sym typeface="Playfair Display"/>
              </a:defRPr>
            </a:lvl3pPr>
            <a:lvl4pPr lvl="3" algn="ctr" rtl="0">
              <a:spcBef>
                <a:spcPts val="0"/>
              </a:spcBef>
              <a:spcAft>
                <a:spcPts val="0"/>
              </a:spcAft>
              <a:buSzPts val="7500"/>
              <a:buFont typeface="Playfair Display"/>
              <a:buNone/>
              <a:defRPr sz="7500">
                <a:latin typeface="Playfair Display"/>
                <a:ea typeface="Playfair Display"/>
                <a:cs typeface="Playfair Display"/>
                <a:sym typeface="Playfair Display"/>
              </a:defRPr>
            </a:lvl4pPr>
            <a:lvl5pPr lvl="4" algn="ctr" rtl="0">
              <a:spcBef>
                <a:spcPts val="0"/>
              </a:spcBef>
              <a:spcAft>
                <a:spcPts val="0"/>
              </a:spcAft>
              <a:buSzPts val="7500"/>
              <a:buFont typeface="Playfair Display"/>
              <a:buNone/>
              <a:defRPr sz="7500">
                <a:latin typeface="Playfair Display"/>
                <a:ea typeface="Playfair Display"/>
                <a:cs typeface="Playfair Display"/>
                <a:sym typeface="Playfair Display"/>
              </a:defRPr>
            </a:lvl5pPr>
            <a:lvl6pPr lvl="5" algn="ctr" rtl="0">
              <a:spcBef>
                <a:spcPts val="0"/>
              </a:spcBef>
              <a:spcAft>
                <a:spcPts val="0"/>
              </a:spcAft>
              <a:buSzPts val="7500"/>
              <a:buFont typeface="Playfair Display"/>
              <a:buNone/>
              <a:defRPr sz="7500">
                <a:latin typeface="Playfair Display"/>
                <a:ea typeface="Playfair Display"/>
                <a:cs typeface="Playfair Display"/>
                <a:sym typeface="Playfair Display"/>
              </a:defRPr>
            </a:lvl6pPr>
            <a:lvl7pPr lvl="6" algn="ctr" rtl="0">
              <a:spcBef>
                <a:spcPts val="0"/>
              </a:spcBef>
              <a:spcAft>
                <a:spcPts val="0"/>
              </a:spcAft>
              <a:buSzPts val="7500"/>
              <a:buFont typeface="Playfair Display"/>
              <a:buNone/>
              <a:defRPr sz="7500">
                <a:latin typeface="Playfair Display"/>
                <a:ea typeface="Playfair Display"/>
                <a:cs typeface="Playfair Display"/>
                <a:sym typeface="Playfair Display"/>
              </a:defRPr>
            </a:lvl7pPr>
            <a:lvl8pPr lvl="7" algn="ctr" rtl="0">
              <a:spcBef>
                <a:spcPts val="0"/>
              </a:spcBef>
              <a:spcAft>
                <a:spcPts val="0"/>
              </a:spcAft>
              <a:buSzPts val="7500"/>
              <a:buFont typeface="Playfair Display"/>
              <a:buNone/>
              <a:defRPr sz="7500">
                <a:latin typeface="Playfair Display"/>
                <a:ea typeface="Playfair Display"/>
                <a:cs typeface="Playfair Display"/>
                <a:sym typeface="Playfair Display"/>
              </a:defRPr>
            </a:lvl8pPr>
            <a:lvl9pPr lvl="8" algn="ctr" rtl="0">
              <a:spcBef>
                <a:spcPts val="0"/>
              </a:spcBef>
              <a:spcAft>
                <a:spcPts val="0"/>
              </a:spcAft>
              <a:buSzPts val="7500"/>
              <a:buFont typeface="Playfair Display"/>
              <a:buNone/>
              <a:defRPr sz="7500">
                <a:latin typeface="Playfair Display"/>
                <a:ea typeface="Playfair Display"/>
                <a:cs typeface="Playfair Display"/>
                <a:sym typeface="Playfair Display"/>
              </a:defRPr>
            </a:lvl9pPr>
          </a:lstStyle>
          <a:p>
            <a:r>
              <a:t>xx%</a:t>
            </a:r>
          </a:p>
        </p:txBody>
      </p:sp>
      <p:sp>
        <p:nvSpPr>
          <p:cNvPr id="272" name="Google Shape;272;p44"/>
          <p:cNvSpPr txBox="1">
            <a:spLocks noGrp="1"/>
          </p:cNvSpPr>
          <p:nvPr>
            <p:ph type="subTitle" idx="1"/>
          </p:nvPr>
        </p:nvSpPr>
        <p:spPr>
          <a:xfrm>
            <a:off x="1493300" y="3521975"/>
            <a:ext cx="2964000" cy="53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3" name="Google Shape;273;p44"/>
          <p:cNvSpPr txBox="1">
            <a:spLocks noGrp="1"/>
          </p:cNvSpPr>
          <p:nvPr>
            <p:ph type="title" idx="2" hasCustomPrompt="1"/>
          </p:nvPr>
        </p:nvSpPr>
        <p:spPr>
          <a:xfrm>
            <a:off x="4686675" y="2113225"/>
            <a:ext cx="2964000" cy="146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500"/>
              <a:buFont typeface="Playfair Display"/>
              <a:buNone/>
              <a:defRPr sz="10000">
                <a:latin typeface="Playfair Display"/>
                <a:ea typeface="Playfair Display"/>
                <a:cs typeface="Playfair Display"/>
                <a:sym typeface="Playfair Display"/>
              </a:defRPr>
            </a:lvl1pPr>
            <a:lvl2pPr lvl="1" algn="ctr" rtl="0">
              <a:spcBef>
                <a:spcPts val="0"/>
              </a:spcBef>
              <a:spcAft>
                <a:spcPts val="0"/>
              </a:spcAft>
              <a:buSzPts val="7500"/>
              <a:buFont typeface="Playfair Display"/>
              <a:buNone/>
              <a:defRPr sz="7500">
                <a:latin typeface="Playfair Display"/>
                <a:ea typeface="Playfair Display"/>
                <a:cs typeface="Playfair Display"/>
                <a:sym typeface="Playfair Display"/>
              </a:defRPr>
            </a:lvl2pPr>
            <a:lvl3pPr lvl="2" algn="ctr" rtl="0">
              <a:spcBef>
                <a:spcPts val="0"/>
              </a:spcBef>
              <a:spcAft>
                <a:spcPts val="0"/>
              </a:spcAft>
              <a:buSzPts val="7500"/>
              <a:buFont typeface="Playfair Display"/>
              <a:buNone/>
              <a:defRPr sz="7500">
                <a:latin typeface="Playfair Display"/>
                <a:ea typeface="Playfair Display"/>
                <a:cs typeface="Playfair Display"/>
                <a:sym typeface="Playfair Display"/>
              </a:defRPr>
            </a:lvl3pPr>
            <a:lvl4pPr lvl="3" algn="ctr" rtl="0">
              <a:spcBef>
                <a:spcPts val="0"/>
              </a:spcBef>
              <a:spcAft>
                <a:spcPts val="0"/>
              </a:spcAft>
              <a:buSzPts val="7500"/>
              <a:buFont typeface="Playfair Display"/>
              <a:buNone/>
              <a:defRPr sz="7500">
                <a:latin typeface="Playfair Display"/>
                <a:ea typeface="Playfair Display"/>
                <a:cs typeface="Playfair Display"/>
                <a:sym typeface="Playfair Display"/>
              </a:defRPr>
            </a:lvl4pPr>
            <a:lvl5pPr lvl="4" algn="ctr" rtl="0">
              <a:spcBef>
                <a:spcPts val="0"/>
              </a:spcBef>
              <a:spcAft>
                <a:spcPts val="0"/>
              </a:spcAft>
              <a:buSzPts val="7500"/>
              <a:buFont typeface="Playfair Display"/>
              <a:buNone/>
              <a:defRPr sz="7500">
                <a:latin typeface="Playfair Display"/>
                <a:ea typeface="Playfair Display"/>
                <a:cs typeface="Playfair Display"/>
                <a:sym typeface="Playfair Display"/>
              </a:defRPr>
            </a:lvl5pPr>
            <a:lvl6pPr lvl="5" algn="ctr" rtl="0">
              <a:spcBef>
                <a:spcPts val="0"/>
              </a:spcBef>
              <a:spcAft>
                <a:spcPts val="0"/>
              </a:spcAft>
              <a:buSzPts val="7500"/>
              <a:buFont typeface="Playfair Display"/>
              <a:buNone/>
              <a:defRPr sz="7500">
                <a:latin typeface="Playfair Display"/>
                <a:ea typeface="Playfair Display"/>
                <a:cs typeface="Playfair Display"/>
                <a:sym typeface="Playfair Display"/>
              </a:defRPr>
            </a:lvl6pPr>
            <a:lvl7pPr lvl="6" algn="ctr" rtl="0">
              <a:spcBef>
                <a:spcPts val="0"/>
              </a:spcBef>
              <a:spcAft>
                <a:spcPts val="0"/>
              </a:spcAft>
              <a:buSzPts val="7500"/>
              <a:buFont typeface="Playfair Display"/>
              <a:buNone/>
              <a:defRPr sz="7500">
                <a:latin typeface="Playfair Display"/>
                <a:ea typeface="Playfair Display"/>
                <a:cs typeface="Playfair Display"/>
                <a:sym typeface="Playfair Display"/>
              </a:defRPr>
            </a:lvl7pPr>
            <a:lvl8pPr lvl="7" algn="ctr" rtl="0">
              <a:spcBef>
                <a:spcPts val="0"/>
              </a:spcBef>
              <a:spcAft>
                <a:spcPts val="0"/>
              </a:spcAft>
              <a:buSzPts val="7500"/>
              <a:buFont typeface="Playfair Display"/>
              <a:buNone/>
              <a:defRPr sz="7500">
                <a:latin typeface="Playfair Display"/>
                <a:ea typeface="Playfair Display"/>
                <a:cs typeface="Playfair Display"/>
                <a:sym typeface="Playfair Display"/>
              </a:defRPr>
            </a:lvl8pPr>
            <a:lvl9pPr lvl="8" algn="ctr" rtl="0">
              <a:spcBef>
                <a:spcPts val="0"/>
              </a:spcBef>
              <a:spcAft>
                <a:spcPts val="0"/>
              </a:spcAft>
              <a:buSzPts val="7500"/>
              <a:buFont typeface="Playfair Display"/>
              <a:buNone/>
              <a:defRPr sz="7500">
                <a:latin typeface="Playfair Display"/>
                <a:ea typeface="Playfair Display"/>
                <a:cs typeface="Playfair Display"/>
                <a:sym typeface="Playfair Display"/>
              </a:defRPr>
            </a:lvl9pPr>
          </a:lstStyle>
          <a:p>
            <a:r>
              <a:t>xx%</a:t>
            </a:r>
          </a:p>
        </p:txBody>
      </p:sp>
      <p:sp>
        <p:nvSpPr>
          <p:cNvPr id="274" name="Google Shape;274;p44"/>
          <p:cNvSpPr txBox="1">
            <a:spLocks noGrp="1"/>
          </p:cNvSpPr>
          <p:nvPr>
            <p:ph type="subTitle" idx="3"/>
          </p:nvPr>
        </p:nvSpPr>
        <p:spPr>
          <a:xfrm>
            <a:off x="4686825" y="3521975"/>
            <a:ext cx="2964000" cy="53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5" name="Google Shape;275;p44"/>
          <p:cNvSpPr txBox="1">
            <a:spLocks noGrp="1"/>
          </p:cNvSpPr>
          <p:nvPr>
            <p:ph type="title" idx="4"/>
          </p:nvPr>
        </p:nvSpPr>
        <p:spPr>
          <a:xfrm>
            <a:off x="713225" y="868675"/>
            <a:ext cx="77175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and text 1">
  <p:cSld name="CUSTOM_7_1">
    <p:spTree>
      <p:nvGrpSpPr>
        <p:cNvPr id="1" name="Shape 276"/>
        <p:cNvGrpSpPr/>
        <p:nvPr/>
      </p:nvGrpSpPr>
      <p:grpSpPr>
        <a:xfrm>
          <a:off x="0" y="0"/>
          <a:ext cx="0" cy="0"/>
          <a:chOff x="0" y="0"/>
          <a:chExt cx="0" cy="0"/>
        </a:xfrm>
      </p:grpSpPr>
      <p:sp>
        <p:nvSpPr>
          <p:cNvPr id="277" name="Google Shape;277;p45"/>
          <p:cNvSpPr txBox="1">
            <a:spLocks noGrp="1"/>
          </p:cNvSpPr>
          <p:nvPr>
            <p:ph type="subTitle" idx="1"/>
          </p:nvPr>
        </p:nvSpPr>
        <p:spPr>
          <a:xfrm>
            <a:off x="2088025" y="1318738"/>
            <a:ext cx="3904500" cy="354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78" name="Google Shape;278;p45"/>
          <p:cNvSpPr txBox="1">
            <a:spLocks noGrp="1"/>
          </p:cNvSpPr>
          <p:nvPr>
            <p:ph type="subTitle" idx="2"/>
          </p:nvPr>
        </p:nvSpPr>
        <p:spPr>
          <a:xfrm>
            <a:off x="3002425" y="2753213"/>
            <a:ext cx="3904500" cy="354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79" name="Google Shape;279;p45"/>
          <p:cNvSpPr txBox="1">
            <a:spLocks noGrp="1"/>
          </p:cNvSpPr>
          <p:nvPr>
            <p:ph type="subTitle" idx="3"/>
          </p:nvPr>
        </p:nvSpPr>
        <p:spPr>
          <a:xfrm>
            <a:off x="3916825" y="4187675"/>
            <a:ext cx="3904500" cy="354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80" name="Google Shape;280;p45"/>
          <p:cNvSpPr/>
          <p:nvPr/>
        </p:nvSpPr>
        <p:spPr>
          <a:xfrm>
            <a:off x="0" y="0"/>
            <a:ext cx="1593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5"/>
          <p:cNvSpPr txBox="1">
            <a:spLocks noGrp="1"/>
          </p:cNvSpPr>
          <p:nvPr>
            <p:ph type="title" hasCustomPrompt="1"/>
          </p:nvPr>
        </p:nvSpPr>
        <p:spPr>
          <a:xfrm>
            <a:off x="2088025" y="601525"/>
            <a:ext cx="3904500" cy="7173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2"/>
              </a:buClr>
              <a:buSzPts val="4500"/>
              <a:buFont typeface="Playfair Display"/>
              <a:buNone/>
              <a:defRPr sz="4500">
                <a:solidFill>
                  <a:schemeClr val="dk2"/>
                </a:solidFill>
                <a:latin typeface="Playfair Display"/>
                <a:ea typeface="Playfair Display"/>
                <a:cs typeface="Playfair Display"/>
                <a:sym typeface="Playfair Display"/>
              </a:defRPr>
            </a:lvl1pPr>
            <a:lvl2pPr lvl="1" algn="l" rtl="0">
              <a:spcBef>
                <a:spcPts val="0"/>
              </a:spcBef>
              <a:spcAft>
                <a:spcPts val="0"/>
              </a:spcAft>
              <a:buClr>
                <a:schemeClr val="dk2"/>
              </a:buClr>
              <a:buSzPts val="4500"/>
              <a:buFont typeface="Playfair Display"/>
              <a:buNone/>
              <a:defRPr sz="4500">
                <a:solidFill>
                  <a:schemeClr val="dk2"/>
                </a:solidFill>
                <a:latin typeface="Playfair Display"/>
                <a:ea typeface="Playfair Display"/>
                <a:cs typeface="Playfair Display"/>
                <a:sym typeface="Playfair Display"/>
              </a:defRPr>
            </a:lvl2pPr>
            <a:lvl3pPr lvl="2" algn="l" rtl="0">
              <a:spcBef>
                <a:spcPts val="0"/>
              </a:spcBef>
              <a:spcAft>
                <a:spcPts val="0"/>
              </a:spcAft>
              <a:buClr>
                <a:schemeClr val="dk2"/>
              </a:buClr>
              <a:buSzPts val="4500"/>
              <a:buFont typeface="Playfair Display"/>
              <a:buNone/>
              <a:defRPr sz="4500">
                <a:solidFill>
                  <a:schemeClr val="dk2"/>
                </a:solidFill>
                <a:latin typeface="Playfair Display"/>
                <a:ea typeface="Playfair Display"/>
                <a:cs typeface="Playfair Display"/>
                <a:sym typeface="Playfair Display"/>
              </a:defRPr>
            </a:lvl3pPr>
            <a:lvl4pPr lvl="3" algn="l" rtl="0">
              <a:spcBef>
                <a:spcPts val="0"/>
              </a:spcBef>
              <a:spcAft>
                <a:spcPts val="0"/>
              </a:spcAft>
              <a:buClr>
                <a:schemeClr val="dk2"/>
              </a:buClr>
              <a:buSzPts val="4500"/>
              <a:buFont typeface="Playfair Display"/>
              <a:buNone/>
              <a:defRPr sz="4500">
                <a:solidFill>
                  <a:schemeClr val="dk2"/>
                </a:solidFill>
                <a:latin typeface="Playfair Display"/>
                <a:ea typeface="Playfair Display"/>
                <a:cs typeface="Playfair Display"/>
                <a:sym typeface="Playfair Display"/>
              </a:defRPr>
            </a:lvl4pPr>
            <a:lvl5pPr lvl="4" algn="l" rtl="0">
              <a:spcBef>
                <a:spcPts val="0"/>
              </a:spcBef>
              <a:spcAft>
                <a:spcPts val="0"/>
              </a:spcAft>
              <a:buClr>
                <a:schemeClr val="dk2"/>
              </a:buClr>
              <a:buSzPts val="4500"/>
              <a:buFont typeface="Playfair Display"/>
              <a:buNone/>
              <a:defRPr sz="4500">
                <a:solidFill>
                  <a:schemeClr val="dk2"/>
                </a:solidFill>
                <a:latin typeface="Playfair Display"/>
                <a:ea typeface="Playfair Display"/>
                <a:cs typeface="Playfair Display"/>
                <a:sym typeface="Playfair Display"/>
              </a:defRPr>
            </a:lvl5pPr>
            <a:lvl6pPr lvl="5" algn="l" rtl="0">
              <a:spcBef>
                <a:spcPts val="0"/>
              </a:spcBef>
              <a:spcAft>
                <a:spcPts val="0"/>
              </a:spcAft>
              <a:buClr>
                <a:schemeClr val="dk2"/>
              </a:buClr>
              <a:buSzPts val="4500"/>
              <a:buFont typeface="Playfair Display"/>
              <a:buNone/>
              <a:defRPr sz="4500">
                <a:solidFill>
                  <a:schemeClr val="dk2"/>
                </a:solidFill>
                <a:latin typeface="Playfair Display"/>
                <a:ea typeface="Playfair Display"/>
                <a:cs typeface="Playfair Display"/>
                <a:sym typeface="Playfair Display"/>
              </a:defRPr>
            </a:lvl6pPr>
            <a:lvl7pPr lvl="6" algn="l" rtl="0">
              <a:spcBef>
                <a:spcPts val="0"/>
              </a:spcBef>
              <a:spcAft>
                <a:spcPts val="0"/>
              </a:spcAft>
              <a:buClr>
                <a:schemeClr val="dk2"/>
              </a:buClr>
              <a:buSzPts val="4500"/>
              <a:buFont typeface="Playfair Display"/>
              <a:buNone/>
              <a:defRPr sz="4500">
                <a:solidFill>
                  <a:schemeClr val="dk2"/>
                </a:solidFill>
                <a:latin typeface="Playfair Display"/>
                <a:ea typeface="Playfair Display"/>
                <a:cs typeface="Playfair Display"/>
                <a:sym typeface="Playfair Display"/>
              </a:defRPr>
            </a:lvl7pPr>
            <a:lvl8pPr lvl="7" algn="l" rtl="0">
              <a:spcBef>
                <a:spcPts val="0"/>
              </a:spcBef>
              <a:spcAft>
                <a:spcPts val="0"/>
              </a:spcAft>
              <a:buClr>
                <a:schemeClr val="dk2"/>
              </a:buClr>
              <a:buSzPts val="4500"/>
              <a:buFont typeface="Playfair Display"/>
              <a:buNone/>
              <a:defRPr sz="4500">
                <a:solidFill>
                  <a:schemeClr val="dk2"/>
                </a:solidFill>
                <a:latin typeface="Playfair Display"/>
                <a:ea typeface="Playfair Display"/>
                <a:cs typeface="Playfair Display"/>
                <a:sym typeface="Playfair Display"/>
              </a:defRPr>
            </a:lvl8pPr>
            <a:lvl9pPr lvl="8" algn="l" rtl="0">
              <a:spcBef>
                <a:spcPts val="0"/>
              </a:spcBef>
              <a:spcAft>
                <a:spcPts val="0"/>
              </a:spcAft>
              <a:buClr>
                <a:schemeClr val="dk2"/>
              </a:buClr>
              <a:buSzPts val="4500"/>
              <a:buFont typeface="Playfair Display"/>
              <a:buNone/>
              <a:defRPr sz="4500">
                <a:solidFill>
                  <a:schemeClr val="dk2"/>
                </a:solidFill>
                <a:latin typeface="Playfair Display"/>
                <a:ea typeface="Playfair Display"/>
                <a:cs typeface="Playfair Display"/>
                <a:sym typeface="Playfair Display"/>
              </a:defRPr>
            </a:lvl9pPr>
          </a:lstStyle>
          <a:p>
            <a:r>
              <a:t>xx%</a:t>
            </a:r>
          </a:p>
        </p:txBody>
      </p:sp>
      <p:sp>
        <p:nvSpPr>
          <p:cNvPr id="282" name="Google Shape;282;p45"/>
          <p:cNvSpPr txBox="1">
            <a:spLocks noGrp="1"/>
          </p:cNvSpPr>
          <p:nvPr>
            <p:ph type="title" idx="4" hasCustomPrompt="1"/>
          </p:nvPr>
        </p:nvSpPr>
        <p:spPr>
          <a:xfrm>
            <a:off x="3002425" y="2035913"/>
            <a:ext cx="3904500" cy="7173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2"/>
              </a:buClr>
              <a:buSzPts val="4500"/>
              <a:buFont typeface="Playfair Display"/>
              <a:buNone/>
              <a:defRPr sz="4500">
                <a:solidFill>
                  <a:schemeClr val="dk2"/>
                </a:solidFill>
                <a:latin typeface="Playfair Display"/>
                <a:ea typeface="Playfair Display"/>
                <a:cs typeface="Playfair Display"/>
                <a:sym typeface="Playfair Display"/>
              </a:defRPr>
            </a:lvl1pPr>
            <a:lvl2pPr lvl="1" algn="l" rtl="0">
              <a:spcBef>
                <a:spcPts val="0"/>
              </a:spcBef>
              <a:spcAft>
                <a:spcPts val="0"/>
              </a:spcAft>
              <a:buClr>
                <a:schemeClr val="dk2"/>
              </a:buClr>
              <a:buSzPts val="4500"/>
              <a:buFont typeface="Playfair Display"/>
              <a:buNone/>
              <a:defRPr sz="4500">
                <a:solidFill>
                  <a:schemeClr val="dk2"/>
                </a:solidFill>
                <a:latin typeface="Playfair Display"/>
                <a:ea typeface="Playfair Display"/>
                <a:cs typeface="Playfair Display"/>
                <a:sym typeface="Playfair Display"/>
              </a:defRPr>
            </a:lvl2pPr>
            <a:lvl3pPr lvl="2" algn="l" rtl="0">
              <a:spcBef>
                <a:spcPts val="0"/>
              </a:spcBef>
              <a:spcAft>
                <a:spcPts val="0"/>
              </a:spcAft>
              <a:buClr>
                <a:schemeClr val="dk2"/>
              </a:buClr>
              <a:buSzPts val="4500"/>
              <a:buFont typeface="Playfair Display"/>
              <a:buNone/>
              <a:defRPr sz="4500">
                <a:solidFill>
                  <a:schemeClr val="dk2"/>
                </a:solidFill>
                <a:latin typeface="Playfair Display"/>
                <a:ea typeface="Playfair Display"/>
                <a:cs typeface="Playfair Display"/>
                <a:sym typeface="Playfair Display"/>
              </a:defRPr>
            </a:lvl3pPr>
            <a:lvl4pPr lvl="3" algn="l" rtl="0">
              <a:spcBef>
                <a:spcPts val="0"/>
              </a:spcBef>
              <a:spcAft>
                <a:spcPts val="0"/>
              </a:spcAft>
              <a:buClr>
                <a:schemeClr val="dk2"/>
              </a:buClr>
              <a:buSzPts val="4500"/>
              <a:buFont typeface="Playfair Display"/>
              <a:buNone/>
              <a:defRPr sz="4500">
                <a:solidFill>
                  <a:schemeClr val="dk2"/>
                </a:solidFill>
                <a:latin typeface="Playfair Display"/>
                <a:ea typeface="Playfair Display"/>
                <a:cs typeface="Playfair Display"/>
                <a:sym typeface="Playfair Display"/>
              </a:defRPr>
            </a:lvl4pPr>
            <a:lvl5pPr lvl="4" algn="l" rtl="0">
              <a:spcBef>
                <a:spcPts val="0"/>
              </a:spcBef>
              <a:spcAft>
                <a:spcPts val="0"/>
              </a:spcAft>
              <a:buClr>
                <a:schemeClr val="dk2"/>
              </a:buClr>
              <a:buSzPts val="4500"/>
              <a:buFont typeface="Playfair Display"/>
              <a:buNone/>
              <a:defRPr sz="4500">
                <a:solidFill>
                  <a:schemeClr val="dk2"/>
                </a:solidFill>
                <a:latin typeface="Playfair Display"/>
                <a:ea typeface="Playfair Display"/>
                <a:cs typeface="Playfair Display"/>
                <a:sym typeface="Playfair Display"/>
              </a:defRPr>
            </a:lvl5pPr>
            <a:lvl6pPr lvl="5" algn="l" rtl="0">
              <a:spcBef>
                <a:spcPts val="0"/>
              </a:spcBef>
              <a:spcAft>
                <a:spcPts val="0"/>
              </a:spcAft>
              <a:buClr>
                <a:schemeClr val="dk2"/>
              </a:buClr>
              <a:buSzPts val="4500"/>
              <a:buFont typeface="Playfair Display"/>
              <a:buNone/>
              <a:defRPr sz="4500">
                <a:solidFill>
                  <a:schemeClr val="dk2"/>
                </a:solidFill>
                <a:latin typeface="Playfair Display"/>
                <a:ea typeface="Playfair Display"/>
                <a:cs typeface="Playfair Display"/>
                <a:sym typeface="Playfair Display"/>
              </a:defRPr>
            </a:lvl6pPr>
            <a:lvl7pPr lvl="6" algn="l" rtl="0">
              <a:spcBef>
                <a:spcPts val="0"/>
              </a:spcBef>
              <a:spcAft>
                <a:spcPts val="0"/>
              </a:spcAft>
              <a:buClr>
                <a:schemeClr val="dk2"/>
              </a:buClr>
              <a:buSzPts val="4500"/>
              <a:buFont typeface="Playfair Display"/>
              <a:buNone/>
              <a:defRPr sz="4500">
                <a:solidFill>
                  <a:schemeClr val="dk2"/>
                </a:solidFill>
                <a:latin typeface="Playfair Display"/>
                <a:ea typeface="Playfair Display"/>
                <a:cs typeface="Playfair Display"/>
                <a:sym typeface="Playfair Display"/>
              </a:defRPr>
            </a:lvl7pPr>
            <a:lvl8pPr lvl="7" algn="l" rtl="0">
              <a:spcBef>
                <a:spcPts val="0"/>
              </a:spcBef>
              <a:spcAft>
                <a:spcPts val="0"/>
              </a:spcAft>
              <a:buClr>
                <a:schemeClr val="dk2"/>
              </a:buClr>
              <a:buSzPts val="4500"/>
              <a:buFont typeface="Playfair Display"/>
              <a:buNone/>
              <a:defRPr sz="4500">
                <a:solidFill>
                  <a:schemeClr val="dk2"/>
                </a:solidFill>
                <a:latin typeface="Playfair Display"/>
                <a:ea typeface="Playfair Display"/>
                <a:cs typeface="Playfair Display"/>
                <a:sym typeface="Playfair Display"/>
              </a:defRPr>
            </a:lvl8pPr>
            <a:lvl9pPr lvl="8" algn="l" rtl="0">
              <a:spcBef>
                <a:spcPts val="0"/>
              </a:spcBef>
              <a:spcAft>
                <a:spcPts val="0"/>
              </a:spcAft>
              <a:buClr>
                <a:schemeClr val="dk2"/>
              </a:buClr>
              <a:buSzPts val="4500"/>
              <a:buFont typeface="Playfair Display"/>
              <a:buNone/>
              <a:defRPr sz="4500">
                <a:solidFill>
                  <a:schemeClr val="dk2"/>
                </a:solidFill>
                <a:latin typeface="Playfair Display"/>
                <a:ea typeface="Playfair Display"/>
                <a:cs typeface="Playfair Display"/>
                <a:sym typeface="Playfair Display"/>
              </a:defRPr>
            </a:lvl9pPr>
          </a:lstStyle>
          <a:p>
            <a:r>
              <a:t>xx%</a:t>
            </a:r>
          </a:p>
        </p:txBody>
      </p:sp>
      <p:sp>
        <p:nvSpPr>
          <p:cNvPr id="283" name="Google Shape;283;p45"/>
          <p:cNvSpPr txBox="1">
            <a:spLocks noGrp="1"/>
          </p:cNvSpPr>
          <p:nvPr>
            <p:ph type="title" idx="5" hasCustomPrompt="1"/>
          </p:nvPr>
        </p:nvSpPr>
        <p:spPr>
          <a:xfrm>
            <a:off x="3916825" y="3470375"/>
            <a:ext cx="3904500" cy="7173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2"/>
              </a:buClr>
              <a:buSzPts val="4500"/>
              <a:buFont typeface="Playfair Display"/>
              <a:buNone/>
              <a:defRPr sz="4500">
                <a:solidFill>
                  <a:schemeClr val="dk2"/>
                </a:solidFill>
                <a:latin typeface="Playfair Display"/>
                <a:ea typeface="Playfair Display"/>
                <a:cs typeface="Playfair Display"/>
                <a:sym typeface="Playfair Display"/>
              </a:defRPr>
            </a:lvl1pPr>
            <a:lvl2pPr lvl="1" algn="l" rtl="0">
              <a:spcBef>
                <a:spcPts val="0"/>
              </a:spcBef>
              <a:spcAft>
                <a:spcPts val="0"/>
              </a:spcAft>
              <a:buClr>
                <a:schemeClr val="dk2"/>
              </a:buClr>
              <a:buSzPts val="4500"/>
              <a:buFont typeface="Playfair Display"/>
              <a:buNone/>
              <a:defRPr sz="4500">
                <a:solidFill>
                  <a:schemeClr val="dk2"/>
                </a:solidFill>
                <a:latin typeface="Playfair Display"/>
                <a:ea typeface="Playfair Display"/>
                <a:cs typeface="Playfair Display"/>
                <a:sym typeface="Playfair Display"/>
              </a:defRPr>
            </a:lvl2pPr>
            <a:lvl3pPr lvl="2" algn="l" rtl="0">
              <a:spcBef>
                <a:spcPts val="0"/>
              </a:spcBef>
              <a:spcAft>
                <a:spcPts val="0"/>
              </a:spcAft>
              <a:buClr>
                <a:schemeClr val="dk2"/>
              </a:buClr>
              <a:buSzPts val="4500"/>
              <a:buFont typeface="Playfair Display"/>
              <a:buNone/>
              <a:defRPr sz="4500">
                <a:solidFill>
                  <a:schemeClr val="dk2"/>
                </a:solidFill>
                <a:latin typeface="Playfair Display"/>
                <a:ea typeface="Playfair Display"/>
                <a:cs typeface="Playfair Display"/>
                <a:sym typeface="Playfair Display"/>
              </a:defRPr>
            </a:lvl3pPr>
            <a:lvl4pPr lvl="3" algn="l" rtl="0">
              <a:spcBef>
                <a:spcPts val="0"/>
              </a:spcBef>
              <a:spcAft>
                <a:spcPts val="0"/>
              </a:spcAft>
              <a:buClr>
                <a:schemeClr val="dk2"/>
              </a:buClr>
              <a:buSzPts val="4500"/>
              <a:buFont typeface="Playfair Display"/>
              <a:buNone/>
              <a:defRPr sz="4500">
                <a:solidFill>
                  <a:schemeClr val="dk2"/>
                </a:solidFill>
                <a:latin typeface="Playfair Display"/>
                <a:ea typeface="Playfair Display"/>
                <a:cs typeface="Playfair Display"/>
                <a:sym typeface="Playfair Display"/>
              </a:defRPr>
            </a:lvl4pPr>
            <a:lvl5pPr lvl="4" algn="l" rtl="0">
              <a:spcBef>
                <a:spcPts val="0"/>
              </a:spcBef>
              <a:spcAft>
                <a:spcPts val="0"/>
              </a:spcAft>
              <a:buClr>
                <a:schemeClr val="dk2"/>
              </a:buClr>
              <a:buSzPts val="4500"/>
              <a:buFont typeface="Playfair Display"/>
              <a:buNone/>
              <a:defRPr sz="4500">
                <a:solidFill>
                  <a:schemeClr val="dk2"/>
                </a:solidFill>
                <a:latin typeface="Playfair Display"/>
                <a:ea typeface="Playfair Display"/>
                <a:cs typeface="Playfair Display"/>
                <a:sym typeface="Playfair Display"/>
              </a:defRPr>
            </a:lvl5pPr>
            <a:lvl6pPr lvl="5" algn="l" rtl="0">
              <a:spcBef>
                <a:spcPts val="0"/>
              </a:spcBef>
              <a:spcAft>
                <a:spcPts val="0"/>
              </a:spcAft>
              <a:buClr>
                <a:schemeClr val="dk2"/>
              </a:buClr>
              <a:buSzPts val="4500"/>
              <a:buFont typeface="Playfair Display"/>
              <a:buNone/>
              <a:defRPr sz="4500">
                <a:solidFill>
                  <a:schemeClr val="dk2"/>
                </a:solidFill>
                <a:latin typeface="Playfair Display"/>
                <a:ea typeface="Playfair Display"/>
                <a:cs typeface="Playfair Display"/>
                <a:sym typeface="Playfair Display"/>
              </a:defRPr>
            </a:lvl6pPr>
            <a:lvl7pPr lvl="6" algn="l" rtl="0">
              <a:spcBef>
                <a:spcPts val="0"/>
              </a:spcBef>
              <a:spcAft>
                <a:spcPts val="0"/>
              </a:spcAft>
              <a:buClr>
                <a:schemeClr val="dk2"/>
              </a:buClr>
              <a:buSzPts val="4500"/>
              <a:buFont typeface="Playfair Display"/>
              <a:buNone/>
              <a:defRPr sz="4500">
                <a:solidFill>
                  <a:schemeClr val="dk2"/>
                </a:solidFill>
                <a:latin typeface="Playfair Display"/>
                <a:ea typeface="Playfair Display"/>
                <a:cs typeface="Playfair Display"/>
                <a:sym typeface="Playfair Display"/>
              </a:defRPr>
            </a:lvl7pPr>
            <a:lvl8pPr lvl="7" algn="l" rtl="0">
              <a:spcBef>
                <a:spcPts val="0"/>
              </a:spcBef>
              <a:spcAft>
                <a:spcPts val="0"/>
              </a:spcAft>
              <a:buClr>
                <a:schemeClr val="dk2"/>
              </a:buClr>
              <a:buSzPts val="4500"/>
              <a:buFont typeface="Playfair Display"/>
              <a:buNone/>
              <a:defRPr sz="4500">
                <a:solidFill>
                  <a:schemeClr val="dk2"/>
                </a:solidFill>
                <a:latin typeface="Playfair Display"/>
                <a:ea typeface="Playfair Display"/>
                <a:cs typeface="Playfair Display"/>
                <a:sym typeface="Playfair Display"/>
              </a:defRPr>
            </a:lvl8pPr>
            <a:lvl9pPr lvl="8" algn="l" rtl="0">
              <a:spcBef>
                <a:spcPts val="0"/>
              </a:spcBef>
              <a:spcAft>
                <a:spcPts val="0"/>
              </a:spcAft>
              <a:buClr>
                <a:schemeClr val="dk2"/>
              </a:buClr>
              <a:buSzPts val="4500"/>
              <a:buFont typeface="Playfair Display"/>
              <a:buNone/>
              <a:defRPr sz="4500">
                <a:solidFill>
                  <a:schemeClr val="dk2"/>
                </a:solidFill>
                <a:latin typeface="Playfair Display"/>
                <a:ea typeface="Playfair Display"/>
                <a:cs typeface="Playfair Display"/>
                <a:sym typeface="Playfair Display"/>
              </a:defRPr>
            </a:lvl9pPr>
          </a:lstStyle>
          <a:p>
            <a:r>
              <a:t>xx%</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umbers and text 2">
  <p:cSld name="CUSTOM_17_1">
    <p:spTree>
      <p:nvGrpSpPr>
        <p:cNvPr id="1" name="Shape 284"/>
        <p:cNvGrpSpPr/>
        <p:nvPr/>
      </p:nvGrpSpPr>
      <p:grpSpPr>
        <a:xfrm>
          <a:off x="0" y="0"/>
          <a:ext cx="0" cy="0"/>
          <a:chOff x="0" y="0"/>
          <a:chExt cx="0" cy="0"/>
        </a:xfrm>
      </p:grpSpPr>
      <p:sp>
        <p:nvSpPr>
          <p:cNvPr id="285" name="Google Shape;285;p46"/>
          <p:cNvSpPr/>
          <p:nvPr/>
        </p:nvSpPr>
        <p:spPr>
          <a:xfrm>
            <a:off x="3233275" y="0"/>
            <a:ext cx="59106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6"/>
          <p:cNvSpPr/>
          <p:nvPr/>
        </p:nvSpPr>
        <p:spPr>
          <a:xfrm>
            <a:off x="0" y="571500"/>
            <a:ext cx="6522300" cy="400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6"/>
          <p:cNvSpPr txBox="1">
            <a:spLocks noGrp="1"/>
          </p:cNvSpPr>
          <p:nvPr>
            <p:ph type="title" hasCustomPrompt="1"/>
          </p:nvPr>
        </p:nvSpPr>
        <p:spPr>
          <a:xfrm>
            <a:off x="713225" y="1739563"/>
            <a:ext cx="5465400" cy="1258200"/>
          </a:xfrm>
          <a:prstGeom prst="rect">
            <a:avLst/>
          </a:prstGeom>
        </p:spPr>
        <p:txBody>
          <a:bodyPr spcFirstLastPara="1" wrap="square" lIns="91425" tIns="91425" rIns="91425" bIns="91425" anchor="b" anchorCtr="0">
            <a:noAutofit/>
          </a:bodyPr>
          <a:lstStyle>
            <a:lvl1pPr lvl="0" rtl="0">
              <a:spcBef>
                <a:spcPts val="0"/>
              </a:spcBef>
              <a:spcAft>
                <a:spcPts val="0"/>
              </a:spcAft>
              <a:buSzPts val="7500"/>
              <a:buFont typeface="Playfair Display"/>
              <a:buNone/>
              <a:defRPr sz="7500">
                <a:latin typeface="Playfair Display"/>
                <a:ea typeface="Playfair Display"/>
                <a:cs typeface="Playfair Display"/>
                <a:sym typeface="Playfair Display"/>
              </a:defRPr>
            </a:lvl1pPr>
            <a:lvl2pPr lvl="1" rtl="0">
              <a:spcBef>
                <a:spcPts val="0"/>
              </a:spcBef>
              <a:spcAft>
                <a:spcPts val="0"/>
              </a:spcAft>
              <a:buSzPts val="7500"/>
              <a:buFont typeface="Playfair Display"/>
              <a:buNone/>
              <a:defRPr sz="7500">
                <a:latin typeface="Playfair Display"/>
                <a:ea typeface="Playfair Display"/>
                <a:cs typeface="Playfair Display"/>
                <a:sym typeface="Playfair Display"/>
              </a:defRPr>
            </a:lvl2pPr>
            <a:lvl3pPr lvl="2" rtl="0">
              <a:spcBef>
                <a:spcPts val="0"/>
              </a:spcBef>
              <a:spcAft>
                <a:spcPts val="0"/>
              </a:spcAft>
              <a:buSzPts val="7500"/>
              <a:buFont typeface="Playfair Display"/>
              <a:buNone/>
              <a:defRPr sz="7500">
                <a:latin typeface="Playfair Display"/>
                <a:ea typeface="Playfair Display"/>
                <a:cs typeface="Playfair Display"/>
                <a:sym typeface="Playfair Display"/>
              </a:defRPr>
            </a:lvl3pPr>
            <a:lvl4pPr lvl="3" rtl="0">
              <a:spcBef>
                <a:spcPts val="0"/>
              </a:spcBef>
              <a:spcAft>
                <a:spcPts val="0"/>
              </a:spcAft>
              <a:buSzPts val="7500"/>
              <a:buFont typeface="Playfair Display"/>
              <a:buNone/>
              <a:defRPr sz="7500">
                <a:latin typeface="Playfair Display"/>
                <a:ea typeface="Playfair Display"/>
                <a:cs typeface="Playfair Display"/>
                <a:sym typeface="Playfair Display"/>
              </a:defRPr>
            </a:lvl4pPr>
            <a:lvl5pPr lvl="4" rtl="0">
              <a:spcBef>
                <a:spcPts val="0"/>
              </a:spcBef>
              <a:spcAft>
                <a:spcPts val="0"/>
              </a:spcAft>
              <a:buSzPts val="7500"/>
              <a:buFont typeface="Playfair Display"/>
              <a:buNone/>
              <a:defRPr sz="7500">
                <a:latin typeface="Playfair Display"/>
                <a:ea typeface="Playfair Display"/>
                <a:cs typeface="Playfair Display"/>
                <a:sym typeface="Playfair Display"/>
              </a:defRPr>
            </a:lvl5pPr>
            <a:lvl6pPr lvl="5" rtl="0">
              <a:spcBef>
                <a:spcPts val="0"/>
              </a:spcBef>
              <a:spcAft>
                <a:spcPts val="0"/>
              </a:spcAft>
              <a:buSzPts val="7500"/>
              <a:buFont typeface="Playfair Display"/>
              <a:buNone/>
              <a:defRPr sz="7500">
                <a:latin typeface="Playfair Display"/>
                <a:ea typeface="Playfair Display"/>
                <a:cs typeface="Playfair Display"/>
                <a:sym typeface="Playfair Display"/>
              </a:defRPr>
            </a:lvl6pPr>
            <a:lvl7pPr lvl="6" rtl="0">
              <a:spcBef>
                <a:spcPts val="0"/>
              </a:spcBef>
              <a:spcAft>
                <a:spcPts val="0"/>
              </a:spcAft>
              <a:buSzPts val="7500"/>
              <a:buFont typeface="Playfair Display"/>
              <a:buNone/>
              <a:defRPr sz="7500">
                <a:latin typeface="Playfair Display"/>
                <a:ea typeface="Playfair Display"/>
                <a:cs typeface="Playfair Display"/>
                <a:sym typeface="Playfair Display"/>
              </a:defRPr>
            </a:lvl7pPr>
            <a:lvl8pPr lvl="7" rtl="0">
              <a:spcBef>
                <a:spcPts val="0"/>
              </a:spcBef>
              <a:spcAft>
                <a:spcPts val="0"/>
              </a:spcAft>
              <a:buSzPts val="7500"/>
              <a:buFont typeface="Playfair Display"/>
              <a:buNone/>
              <a:defRPr sz="7500">
                <a:latin typeface="Playfair Display"/>
                <a:ea typeface="Playfair Display"/>
                <a:cs typeface="Playfair Display"/>
                <a:sym typeface="Playfair Display"/>
              </a:defRPr>
            </a:lvl8pPr>
            <a:lvl9pPr lvl="8" rtl="0">
              <a:spcBef>
                <a:spcPts val="0"/>
              </a:spcBef>
              <a:spcAft>
                <a:spcPts val="0"/>
              </a:spcAft>
              <a:buSzPts val="7500"/>
              <a:buFont typeface="Playfair Display"/>
              <a:buNone/>
              <a:defRPr sz="7500">
                <a:latin typeface="Playfair Display"/>
                <a:ea typeface="Playfair Display"/>
                <a:cs typeface="Playfair Display"/>
                <a:sym typeface="Playfair Display"/>
              </a:defRPr>
            </a:lvl9pPr>
          </a:lstStyle>
          <a:p>
            <a:r>
              <a:t>xx%</a:t>
            </a:r>
          </a:p>
        </p:txBody>
      </p:sp>
      <p:sp>
        <p:nvSpPr>
          <p:cNvPr id="288" name="Google Shape;288;p46"/>
          <p:cNvSpPr txBox="1">
            <a:spLocks noGrp="1"/>
          </p:cNvSpPr>
          <p:nvPr>
            <p:ph type="subTitle" idx="1"/>
          </p:nvPr>
        </p:nvSpPr>
        <p:spPr>
          <a:xfrm>
            <a:off x="1366225" y="2997688"/>
            <a:ext cx="4159500" cy="40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Montserrat"/>
              <a:buNone/>
              <a:defRPr sz="1400">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0"/>
              </a:spcBef>
              <a:spcAft>
                <a:spcPts val="0"/>
              </a:spcAft>
              <a:buSzPts val="1400"/>
              <a:buFont typeface="Montserrat"/>
              <a:buNone/>
              <a:defRPr>
                <a:latin typeface="Montserrat"/>
                <a:ea typeface="Montserrat"/>
                <a:cs typeface="Montserrat"/>
                <a:sym typeface="Montserrat"/>
              </a:defRPr>
            </a:lvl3pPr>
            <a:lvl4pPr lvl="3" rtl="0">
              <a:spcBef>
                <a:spcPts val="0"/>
              </a:spcBef>
              <a:spcAft>
                <a:spcPts val="0"/>
              </a:spcAft>
              <a:buSzPts val="1400"/>
              <a:buFont typeface="Montserrat"/>
              <a:buNone/>
              <a:defRPr>
                <a:latin typeface="Montserrat"/>
                <a:ea typeface="Montserrat"/>
                <a:cs typeface="Montserrat"/>
                <a:sym typeface="Montserrat"/>
              </a:defRPr>
            </a:lvl4pPr>
            <a:lvl5pPr lvl="4" rtl="0">
              <a:spcBef>
                <a:spcPts val="0"/>
              </a:spcBef>
              <a:spcAft>
                <a:spcPts val="0"/>
              </a:spcAft>
              <a:buSzPts val="1400"/>
              <a:buFont typeface="Montserrat"/>
              <a:buNone/>
              <a:defRPr>
                <a:latin typeface="Montserrat"/>
                <a:ea typeface="Montserrat"/>
                <a:cs typeface="Montserrat"/>
                <a:sym typeface="Montserrat"/>
              </a:defRPr>
            </a:lvl5pPr>
            <a:lvl6pPr lvl="5" rtl="0">
              <a:spcBef>
                <a:spcPts val="0"/>
              </a:spcBef>
              <a:spcAft>
                <a:spcPts val="0"/>
              </a:spcAft>
              <a:buSzPts val="1400"/>
              <a:buFont typeface="Montserrat"/>
              <a:buNone/>
              <a:defRPr>
                <a:latin typeface="Montserrat"/>
                <a:ea typeface="Montserrat"/>
                <a:cs typeface="Montserrat"/>
                <a:sym typeface="Montserrat"/>
              </a:defRPr>
            </a:lvl6pPr>
            <a:lvl7pPr lvl="6" rtl="0">
              <a:spcBef>
                <a:spcPts val="0"/>
              </a:spcBef>
              <a:spcAft>
                <a:spcPts val="0"/>
              </a:spcAft>
              <a:buSzPts val="1400"/>
              <a:buFont typeface="Montserrat"/>
              <a:buNone/>
              <a:defRPr>
                <a:latin typeface="Montserrat"/>
                <a:ea typeface="Montserrat"/>
                <a:cs typeface="Montserrat"/>
                <a:sym typeface="Montserrat"/>
              </a:defRPr>
            </a:lvl7pPr>
            <a:lvl8pPr lvl="7" rtl="0">
              <a:spcBef>
                <a:spcPts val="0"/>
              </a:spcBef>
              <a:spcAft>
                <a:spcPts val="0"/>
              </a:spcAft>
              <a:buSzPts val="1400"/>
              <a:buFont typeface="Montserrat"/>
              <a:buNone/>
              <a:defRPr>
                <a:latin typeface="Montserrat"/>
                <a:ea typeface="Montserrat"/>
                <a:cs typeface="Montserrat"/>
                <a:sym typeface="Montserrat"/>
              </a:defRPr>
            </a:lvl8pPr>
            <a:lvl9pPr lvl="8"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umbers and text 3">
  <p:cSld name="CUSTOM_20_1">
    <p:spTree>
      <p:nvGrpSpPr>
        <p:cNvPr id="1" name="Shape 289"/>
        <p:cNvGrpSpPr/>
        <p:nvPr/>
      </p:nvGrpSpPr>
      <p:grpSpPr>
        <a:xfrm>
          <a:off x="0" y="0"/>
          <a:ext cx="0" cy="0"/>
          <a:chOff x="0" y="0"/>
          <a:chExt cx="0" cy="0"/>
        </a:xfrm>
      </p:grpSpPr>
      <p:sp>
        <p:nvSpPr>
          <p:cNvPr id="290" name="Google Shape;290;p47"/>
          <p:cNvSpPr txBox="1">
            <a:spLocks noGrp="1"/>
          </p:cNvSpPr>
          <p:nvPr>
            <p:ph type="subTitle" idx="1"/>
          </p:nvPr>
        </p:nvSpPr>
        <p:spPr>
          <a:xfrm>
            <a:off x="5872226" y="1130950"/>
            <a:ext cx="2558700" cy="64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91" name="Google Shape;291;p47"/>
          <p:cNvSpPr txBox="1">
            <a:spLocks noGrp="1"/>
          </p:cNvSpPr>
          <p:nvPr>
            <p:ph type="subTitle" idx="2"/>
          </p:nvPr>
        </p:nvSpPr>
        <p:spPr>
          <a:xfrm>
            <a:off x="5872226" y="3701950"/>
            <a:ext cx="2558700" cy="64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92" name="Google Shape;292;p47"/>
          <p:cNvSpPr txBox="1">
            <a:spLocks noGrp="1"/>
          </p:cNvSpPr>
          <p:nvPr>
            <p:ph type="subTitle" idx="3"/>
          </p:nvPr>
        </p:nvSpPr>
        <p:spPr>
          <a:xfrm>
            <a:off x="5872226" y="2416450"/>
            <a:ext cx="2558700" cy="64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293" name="Google Shape;293;p47"/>
          <p:cNvSpPr txBox="1">
            <a:spLocks noGrp="1"/>
          </p:cNvSpPr>
          <p:nvPr>
            <p:ph type="title" hasCustomPrompt="1"/>
          </p:nvPr>
        </p:nvSpPr>
        <p:spPr>
          <a:xfrm>
            <a:off x="3421825" y="571500"/>
            <a:ext cx="2316000" cy="142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1pPr>
            <a:lvl2pPr lvl="1"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2pPr>
            <a:lvl3pPr lvl="2"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3pPr>
            <a:lvl4pPr lvl="3"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4pPr>
            <a:lvl5pPr lvl="4"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5pPr>
            <a:lvl6pPr lvl="5"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6pPr>
            <a:lvl7pPr lvl="6"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7pPr>
            <a:lvl8pPr lvl="7"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8pPr>
            <a:lvl9pPr lvl="8"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9pPr>
          </a:lstStyle>
          <a:p>
            <a:r>
              <a:t>xx%</a:t>
            </a:r>
          </a:p>
        </p:txBody>
      </p:sp>
      <p:sp>
        <p:nvSpPr>
          <p:cNvPr id="294" name="Google Shape;294;p47"/>
          <p:cNvSpPr txBox="1">
            <a:spLocks noGrp="1"/>
          </p:cNvSpPr>
          <p:nvPr>
            <p:ph type="title" idx="4" hasCustomPrompt="1"/>
          </p:nvPr>
        </p:nvSpPr>
        <p:spPr>
          <a:xfrm>
            <a:off x="3421825" y="1857000"/>
            <a:ext cx="2316000" cy="142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1pPr>
            <a:lvl2pPr lvl="1"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2pPr>
            <a:lvl3pPr lvl="2"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3pPr>
            <a:lvl4pPr lvl="3"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4pPr>
            <a:lvl5pPr lvl="4"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5pPr>
            <a:lvl6pPr lvl="5"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6pPr>
            <a:lvl7pPr lvl="6"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7pPr>
            <a:lvl8pPr lvl="7"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8pPr>
            <a:lvl9pPr lvl="8"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9pPr>
          </a:lstStyle>
          <a:p>
            <a:r>
              <a:t>xx%</a:t>
            </a:r>
          </a:p>
        </p:txBody>
      </p:sp>
      <p:sp>
        <p:nvSpPr>
          <p:cNvPr id="295" name="Google Shape;295;p47"/>
          <p:cNvSpPr txBox="1">
            <a:spLocks noGrp="1"/>
          </p:cNvSpPr>
          <p:nvPr>
            <p:ph type="title" idx="5" hasCustomPrompt="1"/>
          </p:nvPr>
        </p:nvSpPr>
        <p:spPr>
          <a:xfrm>
            <a:off x="3421825" y="3142500"/>
            <a:ext cx="2316000" cy="142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1pPr>
            <a:lvl2pPr lvl="1"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2pPr>
            <a:lvl3pPr lvl="2"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3pPr>
            <a:lvl4pPr lvl="3"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4pPr>
            <a:lvl5pPr lvl="4"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5pPr>
            <a:lvl6pPr lvl="5"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6pPr>
            <a:lvl7pPr lvl="6"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7pPr>
            <a:lvl8pPr lvl="7"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8pPr>
            <a:lvl9pPr lvl="8" algn="ctr" rtl="0">
              <a:spcBef>
                <a:spcPts val="0"/>
              </a:spcBef>
              <a:spcAft>
                <a:spcPts val="0"/>
              </a:spcAft>
              <a:buClr>
                <a:schemeClr val="dk2"/>
              </a:buClr>
              <a:buSzPts val="7500"/>
              <a:buFont typeface="Playfair Display"/>
              <a:buNone/>
              <a:defRPr sz="7500">
                <a:solidFill>
                  <a:schemeClr val="dk2"/>
                </a:solidFill>
                <a:latin typeface="Playfair Display"/>
                <a:ea typeface="Playfair Display"/>
                <a:cs typeface="Playfair Display"/>
                <a:sym typeface="Playfair Display"/>
              </a:defRPr>
            </a:lvl9pPr>
          </a:lstStyle>
          <a:p>
            <a:r>
              <a:t>xx%</a:t>
            </a:r>
          </a:p>
        </p:txBody>
      </p:sp>
      <p:sp>
        <p:nvSpPr>
          <p:cNvPr id="296" name="Google Shape;296;p47"/>
          <p:cNvSpPr/>
          <p:nvPr/>
        </p:nvSpPr>
        <p:spPr>
          <a:xfrm>
            <a:off x="-9100" y="0"/>
            <a:ext cx="32424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umbers and text 4">
  <p:cSld name="TITLE_AND_TWO_COLUMNS_1">
    <p:spTree>
      <p:nvGrpSpPr>
        <p:cNvPr id="1" name="Shape 297"/>
        <p:cNvGrpSpPr/>
        <p:nvPr/>
      </p:nvGrpSpPr>
      <p:grpSpPr>
        <a:xfrm>
          <a:off x="0" y="0"/>
          <a:ext cx="0" cy="0"/>
          <a:chOff x="0" y="0"/>
          <a:chExt cx="0" cy="0"/>
        </a:xfrm>
      </p:grpSpPr>
      <p:sp>
        <p:nvSpPr>
          <p:cNvPr id="298" name="Google Shape;298;p48"/>
          <p:cNvSpPr/>
          <p:nvPr/>
        </p:nvSpPr>
        <p:spPr>
          <a:xfrm>
            <a:off x="0" y="-22125"/>
            <a:ext cx="9162000" cy="59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8"/>
          <p:cNvSpPr/>
          <p:nvPr/>
        </p:nvSpPr>
        <p:spPr>
          <a:xfrm>
            <a:off x="0" y="-35875"/>
            <a:ext cx="715200" cy="517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8"/>
          <p:cNvSpPr/>
          <p:nvPr/>
        </p:nvSpPr>
        <p:spPr>
          <a:xfrm>
            <a:off x="8428800" y="-18000"/>
            <a:ext cx="715200" cy="517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8"/>
          <p:cNvSpPr txBox="1">
            <a:spLocks noGrp="1"/>
          </p:cNvSpPr>
          <p:nvPr>
            <p:ph type="subTitle" idx="1"/>
          </p:nvPr>
        </p:nvSpPr>
        <p:spPr>
          <a:xfrm>
            <a:off x="715125" y="4002275"/>
            <a:ext cx="2265600" cy="60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2" name="Google Shape;302;p48"/>
          <p:cNvSpPr txBox="1">
            <a:spLocks noGrp="1"/>
          </p:cNvSpPr>
          <p:nvPr>
            <p:ph type="subTitle" idx="2"/>
          </p:nvPr>
        </p:nvSpPr>
        <p:spPr>
          <a:xfrm>
            <a:off x="3152788" y="4002275"/>
            <a:ext cx="2265600" cy="60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3" name="Google Shape;303;p48"/>
          <p:cNvSpPr txBox="1">
            <a:spLocks noGrp="1"/>
          </p:cNvSpPr>
          <p:nvPr>
            <p:ph type="title" hasCustomPrompt="1"/>
          </p:nvPr>
        </p:nvSpPr>
        <p:spPr>
          <a:xfrm>
            <a:off x="977775" y="1923282"/>
            <a:ext cx="1740300" cy="702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Font typeface="Playfair Display"/>
              <a:buNone/>
              <a:defRPr sz="4000">
                <a:latin typeface="Playfair Display"/>
                <a:ea typeface="Playfair Display"/>
                <a:cs typeface="Playfair Display"/>
                <a:sym typeface="Playfair Display"/>
              </a:defRPr>
            </a:lvl2pPr>
            <a:lvl3pPr lvl="2" algn="ctr" rtl="0">
              <a:spcBef>
                <a:spcPts val="0"/>
              </a:spcBef>
              <a:spcAft>
                <a:spcPts val="0"/>
              </a:spcAft>
              <a:buSzPts val="4000"/>
              <a:buFont typeface="Playfair Display"/>
              <a:buNone/>
              <a:defRPr sz="4000">
                <a:latin typeface="Playfair Display"/>
                <a:ea typeface="Playfair Display"/>
                <a:cs typeface="Playfair Display"/>
                <a:sym typeface="Playfair Display"/>
              </a:defRPr>
            </a:lvl3pPr>
            <a:lvl4pPr lvl="3" algn="ctr" rtl="0">
              <a:spcBef>
                <a:spcPts val="0"/>
              </a:spcBef>
              <a:spcAft>
                <a:spcPts val="0"/>
              </a:spcAft>
              <a:buSzPts val="4000"/>
              <a:buFont typeface="Playfair Display"/>
              <a:buNone/>
              <a:defRPr sz="4000">
                <a:latin typeface="Playfair Display"/>
                <a:ea typeface="Playfair Display"/>
                <a:cs typeface="Playfair Display"/>
                <a:sym typeface="Playfair Display"/>
              </a:defRPr>
            </a:lvl4pPr>
            <a:lvl5pPr lvl="4" algn="ctr" rtl="0">
              <a:spcBef>
                <a:spcPts val="0"/>
              </a:spcBef>
              <a:spcAft>
                <a:spcPts val="0"/>
              </a:spcAft>
              <a:buSzPts val="4000"/>
              <a:buFont typeface="Playfair Display"/>
              <a:buNone/>
              <a:defRPr sz="4000">
                <a:latin typeface="Playfair Display"/>
                <a:ea typeface="Playfair Display"/>
                <a:cs typeface="Playfair Display"/>
                <a:sym typeface="Playfair Display"/>
              </a:defRPr>
            </a:lvl5pPr>
            <a:lvl6pPr lvl="5" algn="ctr" rtl="0">
              <a:spcBef>
                <a:spcPts val="0"/>
              </a:spcBef>
              <a:spcAft>
                <a:spcPts val="0"/>
              </a:spcAft>
              <a:buSzPts val="4000"/>
              <a:buFont typeface="Playfair Display"/>
              <a:buNone/>
              <a:defRPr sz="4000">
                <a:latin typeface="Playfair Display"/>
                <a:ea typeface="Playfair Display"/>
                <a:cs typeface="Playfair Display"/>
                <a:sym typeface="Playfair Display"/>
              </a:defRPr>
            </a:lvl6pPr>
            <a:lvl7pPr lvl="6" algn="ctr" rtl="0">
              <a:spcBef>
                <a:spcPts val="0"/>
              </a:spcBef>
              <a:spcAft>
                <a:spcPts val="0"/>
              </a:spcAft>
              <a:buSzPts val="4000"/>
              <a:buFont typeface="Playfair Display"/>
              <a:buNone/>
              <a:defRPr sz="4000">
                <a:latin typeface="Playfair Display"/>
                <a:ea typeface="Playfair Display"/>
                <a:cs typeface="Playfair Display"/>
                <a:sym typeface="Playfair Display"/>
              </a:defRPr>
            </a:lvl7pPr>
            <a:lvl8pPr lvl="7" algn="ctr" rtl="0">
              <a:spcBef>
                <a:spcPts val="0"/>
              </a:spcBef>
              <a:spcAft>
                <a:spcPts val="0"/>
              </a:spcAft>
              <a:buSzPts val="4000"/>
              <a:buFont typeface="Playfair Display"/>
              <a:buNone/>
              <a:defRPr sz="4000">
                <a:latin typeface="Playfair Display"/>
                <a:ea typeface="Playfair Display"/>
                <a:cs typeface="Playfair Display"/>
                <a:sym typeface="Playfair Display"/>
              </a:defRPr>
            </a:lvl8pPr>
            <a:lvl9pPr lvl="8" algn="ctr" rtl="0">
              <a:spcBef>
                <a:spcPts val="0"/>
              </a:spcBef>
              <a:spcAft>
                <a:spcPts val="0"/>
              </a:spcAft>
              <a:buSzPts val="4000"/>
              <a:buFont typeface="Playfair Display"/>
              <a:buNone/>
              <a:defRPr sz="4000">
                <a:latin typeface="Playfair Display"/>
                <a:ea typeface="Playfair Display"/>
                <a:cs typeface="Playfair Display"/>
                <a:sym typeface="Playfair Display"/>
              </a:defRPr>
            </a:lvl9pPr>
          </a:lstStyle>
          <a:p>
            <a:r>
              <a:t>xx%</a:t>
            </a:r>
          </a:p>
        </p:txBody>
      </p:sp>
      <p:sp>
        <p:nvSpPr>
          <p:cNvPr id="304" name="Google Shape;304;p48"/>
          <p:cNvSpPr txBox="1">
            <a:spLocks noGrp="1"/>
          </p:cNvSpPr>
          <p:nvPr>
            <p:ph type="title" idx="3" hasCustomPrompt="1"/>
          </p:nvPr>
        </p:nvSpPr>
        <p:spPr>
          <a:xfrm>
            <a:off x="3415413" y="1923282"/>
            <a:ext cx="1740300" cy="702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Font typeface="Playfair Display"/>
              <a:buNone/>
              <a:defRPr sz="4000">
                <a:latin typeface="Playfair Display"/>
                <a:ea typeface="Playfair Display"/>
                <a:cs typeface="Playfair Display"/>
                <a:sym typeface="Playfair Display"/>
              </a:defRPr>
            </a:lvl2pPr>
            <a:lvl3pPr lvl="2" algn="ctr" rtl="0">
              <a:spcBef>
                <a:spcPts val="0"/>
              </a:spcBef>
              <a:spcAft>
                <a:spcPts val="0"/>
              </a:spcAft>
              <a:buSzPts val="4000"/>
              <a:buFont typeface="Playfair Display"/>
              <a:buNone/>
              <a:defRPr sz="4000">
                <a:latin typeface="Playfair Display"/>
                <a:ea typeface="Playfair Display"/>
                <a:cs typeface="Playfair Display"/>
                <a:sym typeface="Playfair Display"/>
              </a:defRPr>
            </a:lvl3pPr>
            <a:lvl4pPr lvl="3" algn="ctr" rtl="0">
              <a:spcBef>
                <a:spcPts val="0"/>
              </a:spcBef>
              <a:spcAft>
                <a:spcPts val="0"/>
              </a:spcAft>
              <a:buSzPts val="4000"/>
              <a:buFont typeface="Playfair Display"/>
              <a:buNone/>
              <a:defRPr sz="4000">
                <a:latin typeface="Playfair Display"/>
                <a:ea typeface="Playfair Display"/>
                <a:cs typeface="Playfair Display"/>
                <a:sym typeface="Playfair Display"/>
              </a:defRPr>
            </a:lvl4pPr>
            <a:lvl5pPr lvl="4" algn="ctr" rtl="0">
              <a:spcBef>
                <a:spcPts val="0"/>
              </a:spcBef>
              <a:spcAft>
                <a:spcPts val="0"/>
              </a:spcAft>
              <a:buSzPts val="4000"/>
              <a:buFont typeface="Playfair Display"/>
              <a:buNone/>
              <a:defRPr sz="4000">
                <a:latin typeface="Playfair Display"/>
                <a:ea typeface="Playfair Display"/>
                <a:cs typeface="Playfair Display"/>
                <a:sym typeface="Playfair Display"/>
              </a:defRPr>
            </a:lvl5pPr>
            <a:lvl6pPr lvl="5" algn="ctr" rtl="0">
              <a:spcBef>
                <a:spcPts val="0"/>
              </a:spcBef>
              <a:spcAft>
                <a:spcPts val="0"/>
              </a:spcAft>
              <a:buSzPts val="4000"/>
              <a:buFont typeface="Playfair Display"/>
              <a:buNone/>
              <a:defRPr sz="4000">
                <a:latin typeface="Playfair Display"/>
                <a:ea typeface="Playfair Display"/>
                <a:cs typeface="Playfair Display"/>
                <a:sym typeface="Playfair Display"/>
              </a:defRPr>
            </a:lvl6pPr>
            <a:lvl7pPr lvl="6" algn="ctr" rtl="0">
              <a:spcBef>
                <a:spcPts val="0"/>
              </a:spcBef>
              <a:spcAft>
                <a:spcPts val="0"/>
              </a:spcAft>
              <a:buSzPts val="4000"/>
              <a:buFont typeface="Playfair Display"/>
              <a:buNone/>
              <a:defRPr sz="4000">
                <a:latin typeface="Playfair Display"/>
                <a:ea typeface="Playfair Display"/>
                <a:cs typeface="Playfair Display"/>
                <a:sym typeface="Playfair Display"/>
              </a:defRPr>
            </a:lvl7pPr>
            <a:lvl8pPr lvl="7" algn="ctr" rtl="0">
              <a:spcBef>
                <a:spcPts val="0"/>
              </a:spcBef>
              <a:spcAft>
                <a:spcPts val="0"/>
              </a:spcAft>
              <a:buSzPts val="4000"/>
              <a:buFont typeface="Playfair Display"/>
              <a:buNone/>
              <a:defRPr sz="4000">
                <a:latin typeface="Playfair Display"/>
                <a:ea typeface="Playfair Display"/>
                <a:cs typeface="Playfair Display"/>
                <a:sym typeface="Playfair Display"/>
              </a:defRPr>
            </a:lvl8pPr>
            <a:lvl9pPr lvl="8" algn="ctr" rtl="0">
              <a:spcBef>
                <a:spcPts val="0"/>
              </a:spcBef>
              <a:spcAft>
                <a:spcPts val="0"/>
              </a:spcAft>
              <a:buSzPts val="4000"/>
              <a:buFont typeface="Playfair Display"/>
              <a:buNone/>
              <a:defRPr sz="4000">
                <a:latin typeface="Playfair Display"/>
                <a:ea typeface="Playfair Display"/>
                <a:cs typeface="Playfair Display"/>
                <a:sym typeface="Playfair Display"/>
              </a:defRPr>
            </a:lvl9pPr>
          </a:lstStyle>
          <a:p>
            <a:r>
              <a:t>xx%</a:t>
            </a:r>
          </a:p>
        </p:txBody>
      </p:sp>
      <p:sp>
        <p:nvSpPr>
          <p:cNvPr id="305" name="Google Shape;305;p48"/>
          <p:cNvSpPr txBox="1">
            <a:spLocks noGrp="1"/>
          </p:cNvSpPr>
          <p:nvPr>
            <p:ph type="subTitle" idx="4"/>
          </p:nvPr>
        </p:nvSpPr>
        <p:spPr>
          <a:xfrm>
            <a:off x="715125" y="1393500"/>
            <a:ext cx="2265600" cy="467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306" name="Google Shape;306;p48"/>
          <p:cNvSpPr txBox="1">
            <a:spLocks noGrp="1"/>
          </p:cNvSpPr>
          <p:nvPr>
            <p:ph type="subTitle" idx="5"/>
          </p:nvPr>
        </p:nvSpPr>
        <p:spPr>
          <a:xfrm>
            <a:off x="3152788" y="1393500"/>
            <a:ext cx="2265600" cy="467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307" name="Google Shape;307;p48"/>
          <p:cNvSpPr txBox="1">
            <a:spLocks noGrp="1"/>
          </p:cNvSpPr>
          <p:nvPr>
            <p:ph type="title" idx="6"/>
          </p:nvPr>
        </p:nvSpPr>
        <p:spPr>
          <a:xfrm>
            <a:off x="713225" y="868675"/>
            <a:ext cx="77175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umbers and text 5">
  <p:cSld name="BIG_NUMBER_1">
    <p:bg>
      <p:bgPr>
        <a:solidFill>
          <a:schemeClr val="dk2"/>
        </a:solidFill>
        <a:effectLst/>
      </p:bgPr>
    </p:bg>
    <p:spTree>
      <p:nvGrpSpPr>
        <p:cNvPr id="1" name="Shape 308"/>
        <p:cNvGrpSpPr/>
        <p:nvPr/>
      </p:nvGrpSpPr>
      <p:grpSpPr>
        <a:xfrm>
          <a:off x="0" y="0"/>
          <a:ext cx="0" cy="0"/>
          <a:chOff x="0" y="0"/>
          <a:chExt cx="0" cy="0"/>
        </a:xfrm>
      </p:grpSpPr>
      <p:sp>
        <p:nvSpPr>
          <p:cNvPr id="309" name="Google Shape;309;p49"/>
          <p:cNvSpPr/>
          <p:nvPr/>
        </p:nvSpPr>
        <p:spPr>
          <a:xfrm>
            <a:off x="713225" y="539500"/>
            <a:ext cx="7717500" cy="4059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9"/>
          <p:cNvSpPr txBox="1">
            <a:spLocks noGrp="1"/>
          </p:cNvSpPr>
          <p:nvPr>
            <p:ph type="title" hasCustomPrompt="1"/>
          </p:nvPr>
        </p:nvSpPr>
        <p:spPr>
          <a:xfrm>
            <a:off x="4905202" y="1543250"/>
            <a:ext cx="3194700" cy="146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500"/>
              <a:buFont typeface="Playfair Display"/>
              <a:buNone/>
              <a:defRPr sz="7500">
                <a:latin typeface="Playfair Display"/>
                <a:ea typeface="Playfair Display"/>
                <a:cs typeface="Playfair Display"/>
                <a:sym typeface="Playfair Display"/>
              </a:defRPr>
            </a:lvl1pPr>
            <a:lvl2pPr lvl="1" algn="ctr" rtl="0">
              <a:spcBef>
                <a:spcPts val="0"/>
              </a:spcBef>
              <a:spcAft>
                <a:spcPts val="0"/>
              </a:spcAft>
              <a:buSzPts val="7500"/>
              <a:buFont typeface="Playfair Display"/>
              <a:buNone/>
              <a:defRPr sz="7500">
                <a:latin typeface="Playfair Display"/>
                <a:ea typeface="Playfair Display"/>
                <a:cs typeface="Playfair Display"/>
                <a:sym typeface="Playfair Display"/>
              </a:defRPr>
            </a:lvl2pPr>
            <a:lvl3pPr lvl="2" algn="ctr" rtl="0">
              <a:spcBef>
                <a:spcPts val="0"/>
              </a:spcBef>
              <a:spcAft>
                <a:spcPts val="0"/>
              </a:spcAft>
              <a:buSzPts val="7500"/>
              <a:buFont typeface="Playfair Display"/>
              <a:buNone/>
              <a:defRPr sz="7500">
                <a:latin typeface="Playfair Display"/>
                <a:ea typeface="Playfair Display"/>
                <a:cs typeface="Playfair Display"/>
                <a:sym typeface="Playfair Display"/>
              </a:defRPr>
            </a:lvl3pPr>
            <a:lvl4pPr lvl="3" algn="ctr" rtl="0">
              <a:spcBef>
                <a:spcPts val="0"/>
              </a:spcBef>
              <a:spcAft>
                <a:spcPts val="0"/>
              </a:spcAft>
              <a:buSzPts val="7500"/>
              <a:buFont typeface="Playfair Display"/>
              <a:buNone/>
              <a:defRPr sz="7500">
                <a:latin typeface="Playfair Display"/>
                <a:ea typeface="Playfair Display"/>
                <a:cs typeface="Playfair Display"/>
                <a:sym typeface="Playfair Display"/>
              </a:defRPr>
            </a:lvl4pPr>
            <a:lvl5pPr lvl="4" algn="ctr" rtl="0">
              <a:spcBef>
                <a:spcPts val="0"/>
              </a:spcBef>
              <a:spcAft>
                <a:spcPts val="0"/>
              </a:spcAft>
              <a:buSzPts val="7500"/>
              <a:buFont typeface="Playfair Display"/>
              <a:buNone/>
              <a:defRPr sz="7500">
                <a:latin typeface="Playfair Display"/>
                <a:ea typeface="Playfair Display"/>
                <a:cs typeface="Playfair Display"/>
                <a:sym typeface="Playfair Display"/>
              </a:defRPr>
            </a:lvl5pPr>
            <a:lvl6pPr lvl="5" algn="ctr" rtl="0">
              <a:spcBef>
                <a:spcPts val="0"/>
              </a:spcBef>
              <a:spcAft>
                <a:spcPts val="0"/>
              </a:spcAft>
              <a:buSzPts val="7500"/>
              <a:buFont typeface="Playfair Display"/>
              <a:buNone/>
              <a:defRPr sz="7500">
                <a:latin typeface="Playfair Display"/>
                <a:ea typeface="Playfair Display"/>
                <a:cs typeface="Playfair Display"/>
                <a:sym typeface="Playfair Display"/>
              </a:defRPr>
            </a:lvl6pPr>
            <a:lvl7pPr lvl="6" algn="ctr" rtl="0">
              <a:spcBef>
                <a:spcPts val="0"/>
              </a:spcBef>
              <a:spcAft>
                <a:spcPts val="0"/>
              </a:spcAft>
              <a:buSzPts val="7500"/>
              <a:buFont typeface="Playfair Display"/>
              <a:buNone/>
              <a:defRPr sz="7500">
                <a:latin typeface="Playfair Display"/>
                <a:ea typeface="Playfair Display"/>
                <a:cs typeface="Playfair Display"/>
                <a:sym typeface="Playfair Display"/>
              </a:defRPr>
            </a:lvl7pPr>
            <a:lvl8pPr lvl="7" algn="ctr" rtl="0">
              <a:spcBef>
                <a:spcPts val="0"/>
              </a:spcBef>
              <a:spcAft>
                <a:spcPts val="0"/>
              </a:spcAft>
              <a:buSzPts val="7500"/>
              <a:buFont typeface="Playfair Display"/>
              <a:buNone/>
              <a:defRPr sz="7500">
                <a:latin typeface="Playfair Display"/>
                <a:ea typeface="Playfair Display"/>
                <a:cs typeface="Playfair Display"/>
                <a:sym typeface="Playfair Display"/>
              </a:defRPr>
            </a:lvl8pPr>
            <a:lvl9pPr lvl="8" algn="ctr" rtl="0">
              <a:spcBef>
                <a:spcPts val="0"/>
              </a:spcBef>
              <a:spcAft>
                <a:spcPts val="0"/>
              </a:spcAft>
              <a:buSzPts val="7500"/>
              <a:buFont typeface="Playfair Display"/>
              <a:buNone/>
              <a:defRPr sz="7500">
                <a:latin typeface="Playfair Display"/>
                <a:ea typeface="Playfair Display"/>
                <a:cs typeface="Playfair Display"/>
                <a:sym typeface="Playfair Display"/>
              </a:defRPr>
            </a:lvl9pPr>
          </a:lstStyle>
          <a:p>
            <a:r>
              <a:t>xx%</a:t>
            </a:r>
          </a:p>
        </p:txBody>
      </p:sp>
      <p:sp>
        <p:nvSpPr>
          <p:cNvPr id="311" name="Google Shape;311;p49"/>
          <p:cNvSpPr txBox="1">
            <a:spLocks noGrp="1"/>
          </p:cNvSpPr>
          <p:nvPr>
            <p:ph type="subTitle" idx="1"/>
          </p:nvPr>
        </p:nvSpPr>
        <p:spPr>
          <a:xfrm>
            <a:off x="4905200" y="3032050"/>
            <a:ext cx="3194700" cy="56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Montserrat"/>
              <a:buNone/>
              <a:defRPr sz="1400">
                <a:latin typeface="Montserrat"/>
                <a:ea typeface="Montserrat"/>
                <a:cs typeface="Montserrat"/>
                <a:sym typeface="Montserrat"/>
              </a:defRPr>
            </a:lvl1pPr>
            <a:lvl2pPr lvl="1" algn="ctr" rtl="0">
              <a:spcBef>
                <a:spcPts val="0"/>
              </a:spcBef>
              <a:spcAft>
                <a:spcPts val="0"/>
              </a:spcAft>
              <a:buSzPts val="1400"/>
              <a:buFont typeface="Montserrat"/>
              <a:buNone/>
              <a:defRPr>
                <a:latin typeface="Montserrat"/>
                <a:ea typeface="Montserrat"/>
                <a:cs typeface="Montserrat"/>
                <a:sym typeface="Montserrat"/>
              </a:defRPr>
            </a:lvl2pPr>
            <a:lvl3pPr lvl="2" algn="ctr" rtl="0">
              <a:spcBef>
                <a:spcPts val="0"/>
              </a:spcBef>
              <a:spcAft>
                <a:spcPts val="0"/>
              </a:spcAft>
              <a:buSzPts val="1400"/>
              <a:buFont typeface="Montserrat"/>
              <a:buNone/>
              <a:defRPr>
                <a:latin typeface="Montserrat"/>
                <a:ea typeface="Montserrat"/>
                <a:cs typeface="Montserrat"/>
                <a:sym typeface="Montserrat"/>
              </a:defRPr>
            </a:lvl3pPr>
            <a:lvl4pPr lvl="3" algn="ctr" rtl="0">
              <a:spcBef>
                <a:spcPts val="0"/>
              </a:spcBef>
              <a:spcAft>
                <a:spcPts val="0"/>
              </a:spcAft>
              <a:buSzPts val="1400"/>
              <a:buFont typeface="Montserrat"/>
              <a:buNone/>
              <a:defRPr>
                <a:latin typeface="Montserrat"/>
                <a:ea typeface="Montserrat"/>
                <a:cs typeface="Montserrat"/>
                <a:sym typeface="Montserrat"/>
              </a:defRPr>
            </a:lvl4pPr>
            <a:lvl5pPr lvl="4" algn="ctr" rtl="0">
              <a:spcBef>
                <a:spcPts val="0"/>
              </a:spcBef>
              <a:spcAft>
                <a:spcPts val="0"/>
              </a:spcAft>
              <a:buSzPts val="1400"/>
              <a:buFont typeface="Montserrat"/>
              <a:buNone/>
              <a:defRPr>
                <a:latin typeface="Montserrat"/>
                <a:ea typeface="Montserrat"/>
                <a:cs typeface="Montserrat"/>
                <a:sym typeface="Montserrat"/>
              </a:defRPr>
            </a:lvl5pPr>
            <a:lvl6pPr lvl="5" algn="ctr" rtl="0">
              <a:spcBef>
                <a:spcPts val="0"/>
              </a:spcBef>
              <a:spcAft>
                <a:spcPts val="0"/>
              </a:spcAft>
              <a:buSzPts val="1400"/>
              <a:buFont typeface="Montserrat"/>
              <a:buNone/>
              <a:defRPr>
                <a:latin typeface="Montserrat"/>
                <a:ea typeface="Montserrat"/>
                <a:cs typeface="Montserrat"/>
                <a:sym typeface="Montserrat"/>
              </a:defRPr>
            </a:lvl6pPr>
            <a:lvl7pPr lvl="6" algn="ctr" rtl="0">
              <a:spcBef>
                <a:spcPts val="0"/>
              </a:spcBef>
              <a:spcAft>
                <a:spcPts val="0"/>
              </a:spcAft>
              <a:buSzPts val="1400"/>
              <a:buFont typeface="Montserrat"/>
              <a:buNone/>
              <a:defRPr>
                <a:latin typeface="Montserrat"/>
                <a:ea typeface="Montserrat"/>
                <a:cs typeface="Montserrat"/>
                <a:sym typeface="Montserrat"/>
              </a:defRPr>
            </a:lvl7pPr>
            <a:lvl8pPr lvl="7" algn="ctr" rtl="0">
              <a:spcBef>
                <a:spcPts val="0"/>
              </a:spcBef>
              <a:spcAft>
                <a:spcPts val="0"/>
              </a:spcAft>
              <a:buSzPts val="1400"/>
              <a:buFont typeface="Montserrat"/>
              <a:buNone/>
              <a:defRPr>
                <a:latin typeface="Montserrat"/>
                <a:ea typeface="Montserrat"/>
                <a:cs typeface="Montserrat"/>
                <a:sym typeface="Montserrat"/>
              </a:defRPr>
            </a:lvl8pPr>
            <a:lvl9pPr lvl="8" algn="ctr"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s">
  <p:cSld name="CUSTOM_12_1">
    <p:bg>
      <p:bgPr>
        <a:solidFill>
          <a:schemeClr val="dk2"/>
        </a:solidFill>
        <a:effectLst/>
      </p:bgPr>
    </p:bg>
    <p:spTree>
      <p:nvGrpSpPr>
        <p:cNvPr id="1" name="Shape 312"/>
        <p:cNvGrpSpPr/>
        <p:nvPr/>
      </p:nvGrpSpPr>
      <p:grpSpPr>
        <a:xfrm>
          <a:off x="0" y="0"/>
          <a:ext cx="0" cy="0"/>
          <a:chOff x="0" y="0"/>
          <a:chExt cx="0" cy="0"/>
        </a:xfrm>
      </p:grpSpPr>
      <p:sp>
        <p:nvSpPr>
          <p:cNvPr id="313" name="Google Shape;313;p50"/>
          <p:cNvSpPr txBox="1">
            <a:spLocks noGrp="1"/>
          </p:cNvSpPr>
          <p:nvPr>
            <p:ph type="subTitle" idx="1"/>
          </p:nvPr>
        </p:nvSpPr>
        <p:spPr>
          <a:xfrm>
            <a:off x="713225" y="2576700"/>
            <a:ext cx="3904500" cy="104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314" name="Google Shape;314;p50"/>
          <p:cNvSpPr txBox="1"/>
          <p:nvPr/>
        </p:nvSpPr>
        <p:spPr>
          <a:xfrm>
            <a:off x="5060875" y="3721805"/>
            <a:ext cx="3369900" cy="666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300"/>
              </a:spcBef>
              <a:spcAft>
                <a:spcPts val="0"/>
              </a:spcAft>
              <a:buNone/>
            </a:pPr>
            <a:r>
              <a:rPr lang="en" sz="1000">
                <a:solidFill>
                  <a:schemeClr val="lt1"/>
                </a:solidFill>
                <a:latin typeface="Montserrat"/>
                <a:ea typeface="Montserrat"/>
                <a:cs typeface="Montserrat"/>
                <a:sym typeface="Montserrat"/>
              </a:rPr>
              <a:t>CREDITS: This presentation template was created by </a:t>
            </a:r>
            <a:r>
              <a:rPr lang="en" sz="1000" b="1">
                <a:solidFill>
                  <a:schemeClr val="lt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000">
                <a:solidFill>
                  <a:schemeClr val="lt1"/>
                </a:solidFill>
                <a:latin typeface="Montserrat"/>
                <a:ea typeface="Montserrat"/>
                <a:cs typeface="Montserrat"/>
                <a:sym typeface="Montserrat"/>
              </a:rPr>
              <a:t>, including icons by </a:t>
            </a:r>
            <a:r>
              <a:rPr lang="en" sz="10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000">
                <a:solidFill>
                  <a:schemeClr val="lt1"/>
                </a:solidFill>
                <a:latin typeface="Montserrat"/>
                <a:ea typeface="Montserrat"/>
                <a:cs typeface="Montserrat"/>
                <a:sym typeface="Montserrat"/>
              </a:rPr>
              <a:t>, and infographics &amp; images by </a:t>
            </a:r>
            <a:r>
              <a:rPr lang="en" sz="1000" b="1">
                <a:solidFill>
                  <a:schemeClr val="lt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a:t>
            </a:r>
            <a:r>
              <a:rPr lang="en" sz="1000" b="1">
                <a:solidFill>
                  <a:schemeClr val="lt1"/>
                </a:solidFill>
                <a:latin typeface="Montserrat"/>
                <a:ea typeface="Montserrat"/>
                <a:cs typeface="Montserrat"/>
                <a:sym typeface="Montserrat"/>
              </a:rPr>
              <a:t>k</a:t>
            </a:r>
            <a:endParaRPr sz="1000" b="1">
              <a:solidFill>
                <a:schemeClr val="lt1"/>
              </a:solidFill>
              <a:latin typeface="Montserrat"/>
              <a:ea typeface="Montserrat"/>
              <a:cs typeface="Montserrat"/>
              <a:sym typeface="Montserrat"/>
            </a:endParaRPr>
          </a:p>
        </p:txBody>
      </p:sp>
      <p:sp>
        <p:nvSpPr>
          <p:cNvPr id="315" name="Google Shape;315;p50"/>
          <p:cNvSpPr txBox="1">
            <a:spLocks noGrp="1"/>
          </p:cNvSpPr>
          <p:nvPr>
            <p:ph type="title"/>
          </p:nvPr>
        </p:nvSpPr>
        <p:spPr>
          <a:xfrm>
            <a:off x="713225" y="1357500"/>
            <a:ext cx="3904500" cy="10443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7500"/>
              <a:buFont typeface="Playfair Display"/>
              <a:buNone/>
              <a:defRPr sz="7500">
                <a:solidFill>
                  <a:schemeClr val="lt1"/>
                </a:solidFill>
                <a:latin typeface="Playfair Display"/>
                <a:ea typeface="Playfair Display"/>
                <a:cs typeface="Playfair Display"/>
                <a:sym typeface="Playfair Display"/>
              </a:defRPr>
            </a:lvl1pPr>
            <a:lvl2pPr lvl="1" algn="ctr" rtl="0">
              <a:spcBef>
                <a:spcPts val="0"/>
              </a:spcBef>
              <a:spcAft>
                <a:spcPts val="0"/>
              </a:spcAft>
              <a:buSzPts val="7500"/>
              <a:buFont typeface="Playfair Display"/>
              <a:buNone/>
              <a:defRPr sz="7500">
                <a:latin typeface="Playfair Display"/>
                <a:ea typeface="Playfair Display"/>
                <a:cs typeface="Playfair Display"/>
                <a:sym typeface="Playfair Display"/>
              </a:defRPr>
            </a:lvl2pPr>
            <a:lvl3pPr lvl="2" algn="ctr" rtl="0">
              <a:spcBef>
                <a:spcPts val="0"/>
              </a:spcBef>
              <a:spcAft>
                <a:spcPts val="0"/>
              </a:spcAft>
              <a:buSzPts val="7500"/>
              <a:buFont typeface="Playfair Display"/>
              <a:buNone/>
              <a:defRPr sz="7500">
                <a:latin typeface="Playfair Display"/>
                <a:ea typeface="Playfair Display"/>
                <a:cs typeface="Playfair Display"/>
                <a:sym typeface="Playfair Display"/>
              </a:defRPr>
            </a:lvl3pPr>
            <a:lvl4pPr lvl="3" algn="ctr" rtl="0">
              <a:spcBef>
                <a:spcPts val="0"/>
              </a:spcBef>
              <a:spcAft>
                <a:spcPts val="0"/>
              </a:spcAft>
              <a:buSzPts val="7500"/>
              <a:buFont typeface="Playfair Display"/>
              <a:buNone/>
              <a:defRPr sz="7500">
                <a:latin typeface="Playfair Display"/>
                <a:ea typeface="Playfair Display"/>
                <a:cs typeface="Playfair Display"/>
                <a:sym typeface="Playfair Display"/>
              </a:defRPr>
            </a:lvl4pPr>
            <a:lvl5pPr lvl="4" algn="ctr" rtl="0">
              <a:spcBef>
                <a:spcPts val="0"/>
              </a:spcBef>
              <a:spcAft>
                <a:spcPts val="0"/>
              </a:spcAft>
              <a:buSzPts val="7500"/>
              <a:buFont typeface="Playfair Display"/>
              <a:buNone/>
              <a:defRPr sz="7500">
                <a:latin typeface="Playfair Display"/>
                <a:ea typeface="Playfair Display"/>
                <a:cs typeface="Playfair Display"/>
                <a:sym typeface="Playfair Display"/>
              </a:defRPr>
            </a:lvl5pPr>
            <a:lvl6pPr lvl="5" algn="ctr" rtl="0">
              <a:spcBef>
                <a:spcPts val="0"/>
              </a:spcBef>
              <a:spcAft>
                <a:spcPts val="0"/>
              </a:spcAft>
              <a:buSzPts val="7500"/>
              <a:buFont typeface="Playfair Display"/>
              <a:buNone/>
              <a:defRPr sz="7500">
                <a:latin typeface="Playfair Display"/>
                <a:ea typeface="Playfair Display"/>
                <a:cs typeface="Playfair Display"/>
                <a:sym typeface="Playfair Display"/>
              </a:defRPr>
            </a:lvl6pPr>
            <a:lvl7pPr lvl="6" algn="ctr" rtl="0">
              <a:spcBef>
                <a:spcPts val="0"/>
              </a:spcBef>
              <a:spcAft>
                <a:spcPts val="0"/>
              </a:spcAft>
              <a:buSzPts val="7500"/>
              <a:buFont typeface="Playfair Display"/>
              <a:buNone/>
              <a:defRPr sz="7500">
                <a:latin typeface="Playfair Display"/>
                <a:ea typeface="Playfair Display"/>
                <a:cs typeface="Playfair Display"/>
                <a:sym typeface="Playfair Display"/>
              </a:defRPr>
            </a:lvl7pPr>
            <a:lvl8pPr lvl="7" algn="ctr" rtl="0">
              <a:spcBef>
                <a:spcPts val="0"/>
              </a:spcBef>
              <a:spcAft>
                <a:spcPts val="0"/>
              </a:spcAft>
              <a:buSzPts val="7500"/>
              <a:buFont typeface="Playfair Display"/>
              <a:buNone/>
              <a:defRPr sz="7500">
                <a:latin typeface="Playfair Display"/>
                <a:ea typeface="Playfair Display"/>
                <a:cs typeface="Playfair Display"/>
                <a:sym typeface="Playfair Display"/>
              </a:defRPr>
            </a:lvl8pPr>
            <a:lvl9pPr lvl="8" algn="ctr" rtl="0">
              <a:spcBef>
                <a:spcPts val="0"/>
              </a:spcBef>
              <a:spcAft>
                <a:spcPts val="0"/>
              </a:spcAft>
              <a:buSzPts val="7500"/>
              <a:buFont typeface="Playfair Display"/>
              <a:buNone/>
              <a:defRPr sz="7500">
                <a:latin typeface="Playfair Display"/>
                <a:ea typeface="Playfair Display"/>
                <a:cs typeface="Playfair Display"/>
                <a:sym typeface="Playfair Display"/>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p:nvPr/>
        </p:nvSpPr>
        <p:spPr>
          <a:xfrm>
            <a:off x="0" y="-28710"/>
            <a:ext cx="9144000" cy="57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6"/>
          <p:cNvSpPr/>
          <p:nvPr/>
        </p:nvSpPr>
        <p:spPr>
          <a:xfrm>
            <a:off x="0" y="4600710"/>
            <a:ext cx="9144000" cy="57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title"/>
          </p:nvPr>
        </p:nvSpPr>
        <p:spPr>
          <a:xfrm>
            <a:off x="713225" y="868675"/>
            <a:ext cx="77175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25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100" b="1">
                <a:latin typeface="Montserrat"/>
                <a:ea typeface="Montserrat"/>
                <a:cs typeface="Montserrat"/>
                <a:sym typeface="Montserrat"/>
              </a:defRPr>
            </a:lvl2pPr>
            <a:lvl3pPr lvl="2" algn="ctr" rtl="0">
              <a:spcBef>
                <a:spcPts val="0"/>
              </a:spcBef>
              <a:spcAft>
                <a:spcPts val="0"/>
              </a:spcAft>
              <a:buSzPts val="2100"/>
              <a:buFont typeface="Montserrat"/>
              <a:buNone/>
              <a:defRPr sz="2100" b="1">
                <a:latin typeface="Montserrat"/>
                <a:ea typeface="Montserrat"/>
                <a:cs typeface="Montserrat"/>
                <a:sym typeface="Montserrat"/>
              </a:defRPr>
            </a:lvl3pPr>
            <a:lvl4pPr lvl="3" algn="ctr" rtl="0">
              <a:spcBef>
                <a:spcPts val="0"/>
              </a:spcBef>
              <a:spcAft>
                <a:spcPts val="0"/>
              </a:spcAft>
              <a:buSzPts val="2100"/>
              <a:buFont typeface="Montserrat"/>
              <a:buNone/>
              <a:defRPr sz="2100" b="1">
                <a:latin typeface="Montserrat"/>
                <a:ea typeface="Montserrat"/>
                <a:cs typeface="Montserrat"/>
                <a:sym typeface="Montserrat"/>
              </a:defRPr>
            </a:lvl4pPr>
            <a:lvl5pPr lvl="4" algn="ctr" rtl="0">
              <a:spcBef>
                <a:spcPts val="0"/>
              </a:spcBef>
              <a:spcAft>
                <a:spcPts val="0"/>
              </a:spcAft>
              <a:buSzPts val="2100"/>
              <a:buFont typeface="Montserrat"/>
              <a:buNone/>
              <a:defRPr sz="2100" b="1">
                <a:latin typeface="Montserrat"/>
                <a:ea typeface="Montserrat"/>
                <a:cs typeface="Montserrat"/>
                <a:sym typeface="Montserrat"/>
              </a:defRPr>
            </a:lvl5pPr>
            <a:lvl6pPr lvl="5" algn="ctr" rtl="0">
              <a:spcBef>
                <a:spcPts val="0"/>
              </a:spcBef>
              <a:spcAft>
                <a:spcPts val="0"/>
              </a:spcAft>
              <a:buSzPts val="2100"/>
              <a:buFont typeface="Montserrat"/>
              <a:buNone/>
              <a:defRPr sz="2100" b="1">
                <a:latin typeface="Montserrat"/>
                <a:ea typeface="Montserrat"/>
                <a:cs typeface="Montserrat"/>
                <a:sym typeface="Montserrat"/>
              </a:defRPr>
            </a:lvl6pPr>
            <a:lvl7pPr lvl="6" algn="ctr" rtl="0">
              <a:spcBef>
                <a:spcPts val="0"/>
              </a:spcBef>
              <a:spcAft>
                <a:spcPts val="0"/>
              </a:spcAft>
              <a:buSzPts val="2100"/>
              <a:buFont typeface="Montserrat"/>
              <a:buNone/>
              <a:defRPr sz="2100" b="1">
                <a:latin typeface="Montserrat"/>
                <a:ea typeface="Montserrat"/>
                <a:cs typeface="Montserrat"/>
                <a:sym typeface="Montserrat"/>
              </a:defRPr>
            </a:lvl7pPr>
            <a:lvl8pPr lvl="7" algn="ctr" rtl="0">
              <a:spcBef>
                <a:spcPts val="0"/>
              </a:spcBef>
              <a:spcAft>
                <a:spcPts val="0"/>
              </a:spcAft>
              <a:buSzPts val="2100"/>
              <a:buFont typeface="Montserrat"/>
              <a:buNone/>
              <a:defRPr sz="2100" b="1">
                <a:latin typeface="Montserrat"/>
                <a:ea typeface="Montserrat"/>
                <a:cs typeface="Montserrat"/>
                <a:sym typeface="Montserrat"/>
              </a:defRPr>
            </a:lvl8pPr>
            <a:lvl9pPr lvl="8" algn="ctr" rtl="0">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p:cSld name="CUSTOM_3_2">
    <p:spTree>
      <p:nvGrpSpPr>
        <p:cNvPr id="1" name="Shape 316"/>
        <p:cNvGrpSpPr/>
        <p:nvPr/>
      </p:nvGrpSpPr>
      <p:grpSpPr>
        <a:xfrm>
          <a:off x="0" y="0"/>
          <a:ext cx="0" cy="0"/>
          <a:chOff x="0" y="0"/>
          <a:chExt cx="0" cy="0"/>
        </a:xfrm>
      </p:grpSpPr>
      <p:sp>
        <p:nvSpPr>
          <p:cNvPr id="317" name="Google Shape;317;p51"/>
          <p:cNvSpPr/>
          <p:nvPr/>
        </p:nvSpPr>
        <p:spPr>
          <a:xfrm>
            <a:off x="0" y="0"/>
            <a:ext cx="2461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1"/>
          <p:cNvSpPr/>
          <p:nvPr/>
        </p:nvSpPr>
        <p:spPr>
          <a:xfrm flipH="1">
            <a:off x="2326200" y="1459050"/>
            <a:ext cx="6817800" cy="222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1">
  <p:cSld name="CUSTOM_3_2_1">
    <p:spTree>
      <p:nvGrpSpPr>
        <p:cNvPr id="1" name="Shape 319"/>
        <p:cNvGrpSpPr/>
        <p:nvPr/>
      </p:nvGrpSpPr>
      <p:grpSpPr>
        <a:xfrm>
          <a:off x="0" y="0"/>
          <a:ext cx="0" cy="0"/>
          <a:chOff x="0" y="0"/>
          <a:chExt cx="0" cy="0"/>
        </a:xfrm>
      </p:grpSpPr>
      <p:sp>
        <p:nvSpPr>
          <p:cNvPr id="320" name="Google Shape;320;p52"/>
          <p:cNvSpPr/>
          <p:nvPr/>
        </p:nvSpPr>
        <p:spPr>
          <a:xfrm flipH="1">
            <a:off x="177" y="0"/>
            <a:ext cx="4846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2"/>
          <p:cNvSpPr/>
          <p:nvPr/>
        </p:nvSpPr>
        <p:spPr>
          <a:xfrm flipH="1">
            <a:off x="8406475" y="0"/>
            <a:ext cx="737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5226600" y="1697150"/>
            <a:ext cx="2607600" cy="733800"/>
          </a:xfrm>
          <a:prstGeom prst="rect">
            <a:avLst/>
          </a:prstGeom>
        </p:spPr>
        <p:txBody>
          <a:bodyPr spcFirstLastPara="1" wrap="square" lIns="91425" tIns="91425" rIns="91425" bIns="91425" anchor="b" anchorCtr="0">
            <a:noAutofit/>
          </a:bodyPr>
          <a:lstStyle>
            <a:lvl1pPr lvl="0" algn="l">
              <a:spcBef>
                <a:spcPts val="0"/>
              </a:spcBef>
              <a:spcAft>
                <a:spcPts val="0"/>
              </a:spcAft>
              <a:buSzPts val="2100"/>
              <a:buFont typeface="Montserrat"/>
              <a:buNone/>
              <a:defRPr sz="4000" b="1">
                <a:latin typeface="Playfair Display"/>
                <a:ea typeface="Playfair Display"/>
                <a:cs typeface="Playfair Display"/>
                <a:sym typeface="Playfair Display"/>
              </a:defRPr>
            </a:lvl1pPr>
            <a:lvl2pPr lvl="1">
              <a:spcBef>
                <a:spcPts val="0"/>
              </a:spcBef>
              <a:spcAft>
                <a:spcPts val="0"/>
              </a:spcAft>
              <a:buSzPts val="2100"/>
              <a:buFont typeface="Montserrat"/>
              <a:buNone/>
              <a:defRPr sz="2100" b="1">
                <a:latin typeface="Montserrat"/>
                <a:ea typeface="Montserrat"/>
                <a:cs typeface="Montserrat"/>
                <a:sym typeface="Montserrat"/>
              </a:defRPr>
            </a:lvl2pPr>
            <a:lvl3pPr lvl="2">
              <a:spcBef>
                <a:spcPts val="0"/>
              </a:spcBef>
              <a:spcAft>
                <a:spcPts val="0"/>
              </a:spcAft>
              <a:buSzPts val="2100"/>
              <a:buFont typeface="Montserrat"/>
              <a:buNone/>
              <a:defRPr sz="2100" b="1">
                <a:latin typeface="Montserrat"/>
                <a:ea typeface="Montserrat"/>
                <a:cs typeface="Montserrat"/>
                <a:sym typeface="Montserrat"/>
              </a:defRPr>
            </a:lvl3pPr>
            <a:lvl4pPr lvl="3">
              <a:spcBef>
                <a:spcPts val="0"/>
              </a:spcBef>
              <a:spcAft>
                <a:spcPts val="0"/>
              </a:spcAft>
              <a:buSzPts val="2100"/>
              <a:buFont typeface="Montserrat"/>
              <a:buNone/>
              <a:defRPr sz="2100" b="1">
                <a:latin typeface="Montserrat"/>
                <a:ea typeface="Montserrat"/>
                <a:cs typeface="Montserrat"/>
                <a:sym typeface="Montserrat"/>
              </a:defRPr>
            </a:lvl4pPr>
            <a:lvl5pPr lvl="4">
              <a:spcBef>
                <a:spcPts val="0"/>
              </a:spcBef>
              <a:spcAft>
                <a:spcPts val="0"/>
              </a:spcAft>
              <a:buSzPts val="2100"/>
              <a:buFont typeface="Montserrat"/>
              <a:buNone/>
              <a:defRPr sz="2100" b="1">
                <a:latin typeface="Montserrat"/>
                <a:ea typeface="Montserrat"/>
                <a:cs typeface="Montserrat"/>
                <a:sym typeface="Montserrat"/>
              </a:defRPr>
            </a:lvl5pPr>
            <a:lvl6pPr lvl="5">
              <a:spcBef>
                <a:spcPts val="0"/>
              </a:spcBef>
              <a:spcAft>
                <a:spcPts val="0"/>
              </a:spcAft>
              <a:buSzPts val="2100"/>
              <a:buFont typeface="Montserrat"/>
              <a:buNone/>
              <a:defRPr sz="2100" b="1">
                <a:latin typeface="Montserrat"/>
                <a:ea typeface="Montserrat"/>
                <a:cs typeface="Montserrat"/>
                <a:sym typeface="Montserrat"/>
              </a:defRPr>
            </a:lvl6pPr>
            <a:lvl7pPr lvl="6">
              <a:spcBef>
                <a:spcPts val="0"/>
              </a:spcBef>
              <a:spcAft>
                <a:spcPts val="0"/>
              </a:spcAft>
              <a:buSzPts val="2100"/>
              <a:buFont typeface="Montserrat"/>
              <a:buNone/>
              <a:defRPr sz="2100" b="1">
                <a:latin typeface="Montserrat"/>
                <a:ea typeface="Montserrat"/>
                <a:cs typeface="Montserrat"/>
                <a:sym typeface="Montserrat"/>
              </a:defRPr>
            </a:lvl7pPr>
            <a:lvl8pPr lvl="7">
              <a:spcBef>
                <a:spcPts val="0"/>
              </a:spcBef>
              <a:spcAft>
                <a:spcPts val="0"/>
              </a:spcAft>
              <a:buSzPts val="2100"/>
              <a:buFont typeface="Montserrat"/>
              <a:buNone/>
              <a:defRPr sz="2100" b="1">
                <a:latin typeface="Montserrat"/>
                <a:ea typeface="Montserrat"/>
                <a:cs typeface="Montserrat"/>
                <a:sym typeface="Montserrat"/>
              </a:defRPr>
            </a:lvl8pPr>
            <a:lvl9pPr lvl="8">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33" name="Google Shape;33;p7"/>
          <p:cNvSpPr txBox="1">
            <a:spLocks noGrp="1"/>
          </p:cNvSpPr>
          <p:nvPr>
            <p:ph type="subTitle" idx="1"/>
          </p:nvPr>
        </p:nvSpPr>
        <p:spPr>
          <a:xfrm>
            <a:off x="5226600" y="2393950"/>
            <a:ext cx="2607600" cy="105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Font typeface="Montserrat"/>
              <a:buNone/>
              <a:defRPr sz="1400">
                <a:solidFill>
                  <a:schemeClr val="dk1"/>
                </a:solidFill>
                <a:latin typeface="Montserrat"/>
                <a:ea typeface="Montserrat"/>
                <a:cs typeface="Montserrat"/>
                <a:sym typeface="Montserrat"/>
              </a:defRPr>
            </a:lvl1pPr>
            <a:lvl2pPr lvl="1">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34" name="Google Shape;34;p7"/>
          <p:cNvSpPr/>
          <p:nvPr/>
        </p:nvSpPr>
        <p:spPr>
          <a:xfrm>
            <a:off x="0" y="0"/>
            <a:ext cx="457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p:nvPr/>
        </p:nvSpPr>
        <p:spPr>
          <a:xfrm>
            <a:off x="713225" y="539500"/>
            <a:ext cx="7709700" cy="4059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txBox="1">
            <a:spLocks noGrp="1"/>
          </p:cNvSpPr>
          <p:nvPr>
            <p:ph type="title"/>
          </p:nvPr>
        </p:nvSpPr>
        <p:spPr>
          <a:xfrm>
            <a:off x="717150" y="1513950"/>
            <a:ext cx="7709700" cy="2115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5000"/>
              <a:buFont typeface="Playfair Display"/>
              <a:buNone/>
              <a:defRPr sz="6800">
                <a:solidFill>
                  <a:schemeClr val="dk2"/>
                </a:solidFill>
                <a:latin typeface="Playfair Display"/>
                <a:ea typeface="Playfair Display"/>
                <a:cs typeface="Playfair Display"/>
                <a:sym typeface="Playfair Display"/>
              </a:defRPr>
            </a:lvl1pPr>
            <a:lvl2pPr lvl="1" algn="ctr">
              <a:spcBef>
                <a:spcPts val="0"/>
              </a:spcBef>
              <a:spcAft>
                <a:spcPts val="0"/>
              </a:spcAft>
              <a:buClr>
                <a:schemeClr val="dk2"/>
              </a:buClr>
              <a:buSzPts val="5000"/>
              <a:buFont typeface="Playfair Display"/>
              <a:buNone/>
              <a:defRPr sz="5000">
                <a:solidFill>
                  <a:schemeClr val="dk2"/>
                </a:solidFill>
                <a:latin typeface="Playfair Display"/>
                <a:ea typeface="Playfair Display"/>
                <a:cs typeface="Playfair Display"/>
                <a:sym typeface="Playfair Display"/>
              </a:defRPr>
            </a:lvl2pPr>
            <a:lvl3pPr lvl="2" algn="ctr">
              <a:spcBef>
                <a:spcPts val="0"/>
              </a:spcBef>
              <a:spcAft>
                <a:spcPts val="0"/>
              </a:spcAft>
              <a:buClr>
                <a:schemeClr val="dk2"/>
              </a:buClr>
              <a:buSzPts val="5000"/>
              <a:buFont typeface="Playfair Display"/>
              <a:buNone/>
              <a:defRPr sz="5000">
                <a:solidFill>
                  <a:schemeClr val="dk2"/>
                </a:solidFill>
                <a:latin typeface="Playfair Display"/>
                <a:ea typeface="Playfair Display"/>
                <a:cs typeface="Playfair Display"/>
                <a:sym typeface="Playfair Display"/>
              </a:defRPr>
            </a:lvl3pPr>
            <a:lvl4pPr lvl="3" algn="ctr">
              <a:spcBef>
                <a:spcPts val="0"/>
              </a:spcBef>
              <a:spcAft>
                <a:spcPts val="0"/>
              </a:spcAft>
              <a:buClr>
                <a:schemeClr val="dk2"/>
              </a:buClr>
              <a:buSzPts val="5000"/>
              <a:buFont typeface="Playfair Display"/>
              <a:buNone/>
              <a:defRPr sz="5000">
                <a:solidFill>
                  <a:schemeClr val="dk2"/>
                </a:solidFill>
                <a:latin typeface="Playfair Display"/>
                <a:ea typeface="Playfair Display"/>
                <a:cs typeface="Playfair Display"/>
                <a:sym typeface="Playfair Display"/>
              </a:defRPr>
            </a:lvl4pPr>
            <a:lvl5pPr lvl="4" algn="ctr">
              <a:spcBef>
                <a:spcPts val="0"/>
              </a:spcBef>
              <a:spcAft>
                <a:spcPts val="0"/>
              </a:spcAft>
              <a:buClr>
                <a:schemeClr val="dk2"/>
              </a:buClr>
              <a:buSzPts val="5000"/>
              <a:buFont typeface="Playfair Display"/>
              <a:buNone/>
              <a:defRPr sz="5000">
                <a:solidFill>
                  <a:schemeClr val="dk2"/>
                </a:solidFill>
                <a:latin typeface="Playfair Display"/>
                <a:ea typeface="Playfair Display"/>
                <a:cs typeface="Playfair Display"/>
                <a:sym typeface="Playfair Display"/>
              </a:defRPr>
            </a:lvl5pPr>
            <a:lvl6pPr lvl="5" algn="ctr">
              <a:spcBef>
                <a:spcPts val="0"/>
              </a:spcBef>
              <a:spcAft>
                <a:spcPts val="0"/>
              </a:spcAft>
              <a:buClr>
                <a:schemeClr val="dk2"/>
              </a:buClr>
              <a:buSzPts val="5000"/>
              <a:buFont typeface="Playfair Display"/>
              <a:buNone/>
              <a:defRPr sz="5000">
                <a:solidFill>
                  <a:schemeClr val="dk2"/>
                </a:solidFill>
                <a:latin typeface="Playfair Display"/>
                <a:ea typeface="Playfair Display"/>
                <a:cs typeface="Playfair Display"/>
                <a:sym typeface="Playfair Display"/>
              </a:defRPr>
            </a:lvl6pPr>
            <a:lvl7pPr lvl="6" algn="ctr">
              <a:spcBef>
                <a:spcPts val="0"/>
              </a:spcBef>
              <a:spcAft>
                <a:spcPts val="0"/>
              </a:spcAft>
              <a:buClr>
                <a:schemeClr val="dk2"/>
              </a:buClr>
              <a:buSzPts val="5000"/>
              <a:buFont typeface="Playfair Display"/>
              <a:buNone/>
              <a:defRPr sz="5000">
                <a:solidFill>
                  <a:schemeClr val="dk2"/>
                </a:solidFill>
                <a:latin typeface="Playfair Display"/>
                <a:ea typeface="Playfair Display"/>
                <a:cs typeface="Playfair Display"/>
                <a:sym typeface="Playfair Display"/>
              </a:defRPr>
            </a:lvl7pPr>
            <a:lvl8pPr lvl="7" algn="ctr">
              <a:spcBef>
                <a:spcPts val="0"/>
              </a:spcBef>
              <a:spcAft>
                <a:spcPts val="0"/>
              </a:spcAft>
              <a:buClr>
                <a:schemeClr val="dk2"/>
              </a:buClr>
              <a:buSzPts val="5000"/>
              <a:buFont typeface="Playfair Display"/>
              <a:buNone/>
              <a:defRPr sz="5000">
                <a:solidFill>
                  <a:schemeClr val="dk2"/>
                </a:solidFill>
                <a:latin typeface="Playfair Display"/>
                <a:ea typeface="Playfair Display"/>
                <a:cs typeface="Playfair Display"/>
                <a:sym typeface="Playfair Display"/>
              </a:defRPr>
            </a:lvl8pPr>
            <a:lvl9pPr lvl="8" algn="ctr">
              <a:spcBef>
                <a:spcPts val="0"/>
              </a:spcBef>
              <a:spcAft>
                <a:spcPts val="0"/>
              </a:spcAft>
              <a:buClr>
                <a:schemeClr val="dk2"/>
              </a:buClr>
              <a:buSzPts val="5000"/>
              <a:buFont typeface="Playfair Display"/>
              <a:buNone/>
              <a:defRPr sz="5000">
                <a:solidFill>
                  <a:schemeClr val="dk2"/>
                </a:solidFill>
                <a:latin typeface="Playfair Display"/>
                <a:ea typeface="Playfair Display"/>
                <a:cs typeface="Playfair Display"/>
                <a:sym typeface="Playfair Display"/>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713225" y="868676"/>
            <a:ext cx="4915200" cy="546000"/>
          </a:xfrm>
          <a:prstGeom prst="rect">
            <a:avLst/>
          </a:prstGeom>
        </p:spPr>
        <p:txBody>
          <a:bodyPr spcFirstLastPara="1" wrap="square" lIns="91425" tIns="91425" rIns="91425" bIns="91425" anchor="t" anchorCtr="0">
            <a:noAutofit/>
          </a:bodyPr>
          <a:lstStyle>
            <a:lvl1pPr lvl="0" algn="l">
              <a:spcBef>
                <a:spcPts val="0"/>
              </a:spcBef>
              <a:spcAft>
                <a:spcPts val="0"/>
              </a:spcAft>
              <a:buSzPts val="2400"/>
              <a:buFont typeface="Montserrat"/>
              <a:buNone/>
              <a:defRPr sz="2500" b="1">
                <a:solidFill>
                  <a:schemeClr val="lt1"/>
                </a:solidFill>
                <a:latin typeface="Playfair Display"/>
                <a:ea typeface="Playfair Display"/>
                <a:cs typeface="Playfair Display"/>
                <a:sym typeface="Playfair Display"/>
              </a:defRPr>
            </a:lvl1pPr>
            <a:lvl2pPr lvl="1">
              <a:spcBef>
                <a:spcPts val="0"/>
              </a:spcBef>
              <a:spcAft>
                <a:spcPts val="0"/>
              </a:spcAft>
              <a:buSzPts val="2100"/>
              <a:buFont typeface="Montserrat"/>
              <a:buNone/>
              <a:defRPr sz="2100" b="1">
                <a:latin typeface="Montserrat"/>
                <a:ea typeface="Montserrat"/>
                <a:cs typeface="Montserrat"/>
                <a:sym typeface="Montserrat"/>
              </a:defRPr>
            </a:lvl2pPr>
            <a:lvl3pPr lvl="2">
              <a:spcBef>
                <a:spcPts val="0"/>
              </a:spcBef>
              <a:spcAft>
                <a:spcPts val="0"/>
              </a:spcAft>
              <a:buSzPts val="2100"/>
              <a:buFont typeface="Montserrat"/>
              <a:buNone/>
              <a:defRPr sz="2100" b="1">
                <a:latin typeface="Montserrat"/>
                <a:ea typeface="Montserrat"/>
                <a:cs typeface="Montserrat"/>
                <a:sym typeface="Montserrat"/>
              </a:defRPr>
            </a:lvl3pPr>
            <a:lvl4pPr lvl="3">
              <a:spcBef>
                <a:spcPts val="0"/>
              </a:spcBef>
              <a:spcAft>
                <a:spcPts val="0"/>
              </a:spcAft>
              <a:buSzPts val="2100"/>
              <a:buFont typeface="Montserrat"/>
              <a:buNone/>
              <a:defRPr sz="2100" b="1">
                <a:latin typeface="Montserrat"/>
                <a:ea typeface="Montserrat"/>
                <a:cs typeface="Montserrat"/>
                <a:sym typeface="Montserrat"/>
              </a:defRPr>
            </a:lvl4pPr>
            <a:lvl5pPr lvl="4">
              <a:spcBef>
                <a:spcPts val="0"/>
              </a:spcBef>
              <a:spcAft>
                <a:spcPts val="0"/>
              </a:spcAft>
              <a:buSzPts val="2100"/>
              <a:buFont typeface="Montserrat"/>
              <a:buNone/>
              <a:defRPr sz="2100" b="1">
                <a:latin typeface="Montserrat"/>
                <a:ea typeface="Montserrat"/>
                <a:cs typeface="Montserrat"/>
                <a:sym typeface="Montserrat"/>
              </a:defRPr>
            </a:lvl5pPr>
            <a:lvl6pPr lvl="5">
              <a:spcBef>
                <a:spcPts val="0"/>
              </a:spcBef>
              <a:spcAft>
                <a:spcPts val="0"/>
              </a:spcAft>
              <a:buSzPts val="2100"/>
              <a:buFont typeface="Montserrat"/>
              <a:buNone/>
              <a:defRPr sz="2100" b="1">
                <a:latin typeface="Montserrat"/>
                <a:ea typeface="Montserrat"/>
                <a:cs typeface="Montserrat"/>
                <a:sym typeface="Montserrat"/>
              </a:defRPr>
            </a:lvl6pPr>
            <a:lvl7pPr lvl="6">
              <a:spcBef>
                <a:spcPts val="0"/>
              </a:spcBef>
              <a:spcAft>
                <a:spcPts val="0"/>
              </a:spcAft>
              <a:buSzPts val="2100"/>
              <a:buFont typeface="Montserrat"/>
              <a:buNone/>
              <a:defRPr sz="2100" b="1">
                <a:latin typeface="Montserrat"/>
                <a:ea typeface="Montserrat"/>
                <a:cs typeface="Montserrat"/>
                <a:sym typeface="Montserrat"/>
              </a:defRPr>
            </a:lvl7pPr>
            <a:lvl8pPr lvl="7">
              <a:spcBef>
                <a:spcPts val="0"/>
              </a:spcBef>
              <a:spcAft>
                <a:spcPts val="0"/>
              </a:spcAft>
              <a:buSzPts val="2100"/>
              <a:buFont typeface="Montserrat"/>
              <a:buNone/>
              <a:defRPr sz="2100" b="1">
                <a:latin typeface="Montserrat"/>
                <a:ea typeface="Montserrat"/>
                <a:cs typeface="Montserrat"/>
                <a:sym typeface="Montserrat"/>
              </a:defRPr>
            </a:lvl8pPr>
            <a:lvl9pPr lvl="8">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40" name="Google Shape;40;p9"/>
          <p:cNvSpPr txBox="1">
            <a:spLocks noGrp="1"/>
          </p:cNvSpPr>
          <p:nvPr>
            <p:ph type="body" idx="1"/>
          </p:nvPr>
        </p:nvSpPr>
        <p:spPr>
          <a:xfrm>
            <a:off x="714050" y="1928551"/>
            <a:ext cx="4915200" cy="21741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Char char="●"/>
              <a:defRPr sz="1400">
                <a:solidFill>
                  <a:schemeClr val="lt1"/>
                </a:solidFill>
              </a:defRPr>
            </a:lvl1pPr>
            <a:lvl2pPr marL="914400" lvl="1" indent="-292100">
              <a:spcBef>
                <a:spcPts val="100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5278075" y="1257300"/>
            <a:ext cx="3152700" cy="6051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Clr>
                <a:srgbClr val="000000"/>
              </a:buClr>
              <a:buSzPts val="2100"/>
              <a:buFont typeface="Montserrat"/>
              <a:buNone/>
              <a:defRPr sz="2500" b="1">
                <a:solidFill>
                  <a:schemeClr val="lt1"/>
                </a:solidFill>
                <a:latin typeface="Playfair Display"/>
                <a:ea typeface="Playfair Display"/>
                <a:cs typeface="Playfair Display"/>
                <a:sym typeface="Playfair Display"/>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460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500"/>
              <a:buFont typeface="Playfair Display"/>
              <a:buNone/>
              <a:defRPr sz="2500">
                <a:solidFill>
                  <a:schemeClr val="dk1"/>
                </a:solidFill>
                <a:latin typeface="Playfair Display"/>
                <a:ea typeface="Playfair Display"/>
                <a:cs typeface="Playfair Display"/>
                <a:sym typeface="Playfair Display"/>
              </a:defRPr>
            </a:lvl1pPr>
            <a:lvl2pPr lvl="1" algn="ctr">
              <a:spcBef>
                <a:spcPts val="0"/>
              </a:spcBef>
              <a:spcAft>
                <a:spcPts val="0"/>
              </a:spcAft>
              <a:buClr>
                <a:schemeClr val="dk1"/>
              </a:buClr>
              <a:buSzPts val="2500"/>
              <a:buNone/>
              <a:defRPr sz="2500">
                <a:solidFill>
                  <a:schemeClr val="dk1"/>
                </a:solidFill>
              </a:defRPr>
            </a:lvl2pPr>
            <a:lvl3pPr lvl="2" algn="ctr">
              <a:spcBef>
                <a:spcPts val="0"/>
              </a:spcBef>
              <a:spcAft>
                <a:spcPts val="0"/>
              </a:spcAft>
              <a:buClr>
                <a:schemeClr val="dk1"/>
              </a:buClr>
              <a:buSzPts val="2500"/>
              <a:buNone/>
              <a:defRPr sz="2500">
                <a:solidFill>
                  <a:schemeClr val="dk1"/>
                </a:solidFill>
              </a:defRPr>
            </a:lvl3pPr>
            <a:lvl4pPr lvl="3" algn="ctr">
              <a:spcBef>
                <a:spcPts val="0"/>
              </a:spcBef>
              <a:spcAft>
                <a:spcPts val="0"/>
              </a:spcAft>
              <a:buClr>
                <a:schemeClr val="dk1"/>
              </a:buClr>
              <a:buSzPts val="2500"/>
              <a:buNone/>
              <a:defRPr sz="2500">
                <a:solidFill>
                  <a:schemeClr val="dk1"/>
                </a:solidFill>
              </a:defRPr>
            </a:lvl4pPr>
            <a:lvl5pPr lvl="4" algn="ctr">
              <a:spcBef>
                <a:spcPts val="0"/>
              </a:spcBef>
              <a:spcAft>
                <a:spcPts val="0"/>
              </a:spcAft>
              <a:buClr>
                <a:schemeClr val="dk1"/>
              </a:buClr>
              <a:buSzPts val="2500"/>
              <a:buNone/>
              <a:defRPr sz="2500">
                <a:solidFill>
                  <a:schemeClr val="dk1"/>
                </a:solidFill>
              </a:defRPr>
            </a:lvl5pPr>
            <a:lvl6pPr lvl="5" algn="ctr">
              <a:spcBef>
                <a:spcPts val="0"/>
              </a:spcBef>
              <a:spcAft>
                <a:spcPts val="0"/>
              </a:spcAft>
              <a:buClr>
                <a:schemeClr val="dk1"/>
              </a:buClr>
              <a:buSzPts val="2500"/>
              <a:buNone/>
              <a:defRPr sz="2500">
                <a:solidFill>
                  <a:schemeClr val="dk1"/>
                </a:solidFill>
              </a:defRPr>
            </a:lvl6pPr>
            <a:lvl7pPr lvl="6" algn="ctr">
              <a:spcBef>
                <a:spcPts val="0"/>
              </a:spcBef>
              <a:spcAft>
                <a:spcPts val="0"/>
              </a:spcAft>
              <a:buClr>
                <a:schemeClr val="dk1"/>
              </a:buClr>
              <a:buSzPts val="2500"/>
              <a:buNone/>
              <a:defRPr sz="2500">
                <a:solidFill>
                  <a:schemeClr val="dk1"/>
                </a:solidFill>
              </a:defRPr>
            </a:lvl7pPr>
            <a:lvl8pPr lvl="7" algn="ctr">
              <a:spcBef>
                <a:spcPts val="0"/>
              </a:spcBef>
              <a:spcAft>
                <a:spcPts val="0"/>
              </a:spcAft>
              <a:buClr>
                <a:schemeClr val="dk1"/>
              </a:buClr>
              <a:buSzPts val="2500"/>
              <a:buNone/>
              <a:defRPr sz="2500">
                <a:solidFill>
                  <a:schemeClr val="dk1"/>
                </a:solidFill>
              </a:defRPr>
            </a:lvl8pPr>
            <a:lvl9pPr lvl="8" algn="ctr">
              <a:spcBef>
                <a:spcPts val="0"/>
              </a:spcBef>
              <a:spcAft>
                <a:spcPts val="0"/>
              </a:spcAft>
              <a:buClr>
                <a:schemeClr val="dk1"/>
              </a:buClr>
              <a:buSzPts val="2500"/>
              <a:buNone/>
              <a:defRPr sz="2500">
                <a:solidFill>
                  <a:schemeClr val="dk1"/>
                </a:solidFill>
              </a:defRPr>
            </a:lvl9pPr>
          </a:lstStyle>
          <a:p>
            <a:endParaRPr/>
          </a:p>
        </p:txBody>
      </p:sp>
      <p:sp>
        <p:nvSpPr>
          <p:cNvPr id="7" name="Google Shape;7;p1"/>
          <p:cNvSpPr txBox="1">
            <a:spLocks noGrp="1"/>
          </p:cNvSpPr>
          <p:nvPr>
            <p:ph type="body" idx="1"/>
          </p:nvPr>
        </p:nvSpPr>
        <p:spPr>
          <a:xfrm>
            <a:off x="713225" y="118302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hyperlink" Target="https://open-data.bouldercolorado.gov/"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image" Target="../media/image5.png"/><Relationship Id="rId4" Type="http://schemas.openxmlformats.org/officeDocument/2006/relationships/hyperlink" Target="http://127.0.0.1:500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9.xml"/><Relationship Id="rId5" Type="http://schemas.openxmlformats.org/officeDocument/2006/relationships/image" Target="../media/image15.pn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3"/>
          <p:cNvSpPr txBox="1">
            <a:spLocks noGrp="1"/>
          </p:cNvSpPr>
          <p:nvPr>
            <p:ph type="ctrTitle"/>
          </p:nvPr>
        </p:nvSpPr>
        <p:spPr>
          <a:xfrm>
            <a:off x="4840925" y="1153575"/>
            <a:ext cx="3900600" cy="158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3400"/>
              <a:t>Dog Friendly Trails In Boulder, Colorado</a:t>
            </a:r>
            <a:endParaRPr sz="3400"/>
          </a:p>
        </p:txBody>
      </p:sp>
      <p:sp>
        <p:nvSpPr>
          <p:cNvPr id="327" name="Google Shape;327;p53"/>
          <p:cNvSpPr txBox="1">
            <a:spLocks noGrp="1"/>
          </p:cNvSpPr>
          <p:nvPr>
            <p:ph type="subTitle" idx="1"/>
          </p:nvPr>
        </p:nvSpPr>
        <p:spPr>
          <a:xfrm>
            <a:off x="4838975" y="3058625"/>
            <a:ext cx="3904500" cy="6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Denisa Iordache</a:t>
            </a:r>
            <a:endParaRPr/>
          </a:p>
          <a:p>
            <a:pPr marL="0" lvl="0" indent="0" algn="ctr" rtl="0">
              <a:spcBef>
                <a:spcPts val="0"/>
              </a:spcBef>
              <a:spcAft>
                <a:spcPts val="0"/>
              </a:spcAft>
              <a:buNone/>
            </a:pPr>
            <a:r>
              <a:rPr lang="en"/>
              <a:t>Diana Gibson</a:t>
            </a:r>
            <a:endParaRPr/>
          </a:p>
          <a:p>
            <a:pPr marL="0" lvl="0" indent="0" algn="ctr" rtl="0">
              <a:spcBef>
                <a:spcPts val="0"/>
              </a:spcBef>
              <a:spcAft>
                <a:spcPts val="0"/>
              </a:spcAft>
              <a:buNone/>
            </a:pPr>
            <a:r>
              <a:rPr lang="en"/>
              <a:t>Lance Cannon</a:t>
            </a:r>
            <a:endParaRPr/>
          </a:p>
          <a:p>
            <a:pPr marL="0" lvl="0" indent="0" algn="ctr" rtl="0">
              <a:spcBef>
                <a:spcPts val="0"/>
              </a:spcBef>
              <a:spcAft>
                <a:spcPts val="0"/>
              </a:spcAft>
              <a:buNone/>
            </a:pPr>
            <a:endParaRPr/>
          </a:p>
        </p:txBody>
      </p:sp>
      <p:pic>
        <p:nvPicPr>
          <p:cNvPr id="328" name="Google Shape;328;p53"/>
          <p:cNvPicPr preferRelativeResize="0"/>
          <p:nvPr/>
        </p:nvPicPr>
        <p:blipFill>
          <a:blip r:embed="rId3">
            <a:alphaModFix/>
          </a:blip>
          <a:stretch>
            <a:fillRect/>
          </a:stretch>
        </p:blipFill>
        <p:spPr>
          <a:xfrm>
            <a:off x="257650" y="2530475"/>
            <a:ext cx="4463826" cy="2510900"/>
          </a:xfrm>
          <a:prstGeom prst="rect">
            <a:avLst/>
          </a:prstGeom>
          <a:noFill/>
          <a:ln>
            <a:noFill/>
          </a:ln>
        </p:spPr>
      </p:pic>
      <p:pic>
        <p:nvPicPr>
          <p:cNvPr id="329" name="Google Shape;329;p53"/>
          <p:cNvPicPr preferRelativeResize="0"/>
          <p:nvPr/>
        </p:nvPicPr>
        <p:blipFill rotWithShape="1">
          <a:blip r:embed="rId4">
            <a:alphaModFix/>
          </a:blip>
          <a:srcRect t="30872"/>
          <a:stretch/>
        </p:blipFill>
        <p:spPr>
          <a:xfrm>
            <a:off x="861625" y="323174"/>
            <a:ext cx="3777198" cy="1958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62"/>
          <p:cNvPicPr preferRelativeResize="0"/>
          <p:nvPr/>
        </p:nvPicPr>
        <p:blipFill rotWithShape="1">
          <a:blip r:embed="rId3">
            <a:alphaModFix/>
          </a:blip>
          <a:srcRect l="5494" t="42889" r="58525" b="20803"/>
          <a:stretch/>
        </p:blipFill>
        <p:spPr>
          <a:xfrm>
            <a:off x="1918337" y="564750"/>
            <a:ext cx="5250326" cy="2980176"/>
          </a:xfrm>
          <a:prstGeom prst="rect">
            <a:avLst/>
          </a:prstGeom>
          <a:noFill/>
          <a:ln>
            <a:noFill/>
          </a:ln>
        </p:spPr>
      </p:pic>
      <p:sp>
        <p:nvSpPr>
          <p:cNvPr id="423" name="Google Shape;423;p62"/>
          <p:cNvSpPr txBox="1"/>
          <p:nvPr/>
        </p:nvSpPr>
        <p:spPr>
          <a:xfrm>
            <a:off x="1077750" y="3483625"/>
            <a:ext cx="69315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6B7A6B"/>
                </a:solidFill>
                <a:latin typeface="Montserrat"/>
                <a:ea typeface="Montserrat"/>
                <a:cs typeface="Montserrat"/>
                <a:sym typeface="Montserrat"/>
              </a:rPr>
              <a:t>Line graph illustrating the distribution of trail mileage across various hiking paths. Most trails are relatively short, with a significant spike occurring below 0.1 miles—likely due to the inclusion of very short urban or connector trails. As mileage increases, the number of trails steadily declines, with few trails extending beyond 1 mile. This pattern highlights the dominance of short-distance trails in the dataset.</a:t>
            </a:r>
            <a:endParaRPr sz="1200">
              <a:solidFill>
                <a:srgbClr val="6B7A6B"/>
              </a:solidFill>
              <a:latin typeface="Montserrat"/>
              <a:ea typeface="Montserrat"/>
              <a:cs typeface="Montserrat"/>
              <a:sym typeface="Montserrat"/>
            </a:endParaRPr>
          </a:p>
        </p:txBody>
      </p:sp>
      <p:pic>
        <p:nvPicPr>
          <p:cNvPr id="424" name="Google Shape;424;p62" title="IMG_4373.PNG"/>
          <p:cNvPicPr preferRelativeResize="0"/>
          <p:nvPr/>
        </p:nvPicPr>
        <p:blipFill rotWithShape="1">
          <a:blip r:embed="rId4">
            <a:alphaModFix/>
          </a:blip>
          <a:srcRect t="5161" b="8385"/>
          <a:stretch/>
        </p:blipFill>
        <p:spPr>
          <a:xfrm>
            <a:off x="7002850" y="1168325"/>
            <a:ext cx="1006399" cy="18856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3">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0" name="Google Shape;430;p63"/>
          <p:cNvPicPr preferRelativeResize="0"/>
          <p:nvPr/>
        </p:nvPicPr>
        <p:blipFill>
          <a:blip r:embed="rId3">
            <a:alphaModFix/>
          </a:blip>
          <a:stretch>
            <a:fillRect/>
          </a:stretch>
        </p:blipFill>
        <p:spPr>
          <a:xfrm>
            <a:off x="2571600" y="430725"/>
            <a:ext cx="3901074" cy="3256675"/>
          </a:xfrm>
          <a:prstGeom prst="rect">
            <a:avLst/>
          </a:prstGeom>
          <a:noFill/>
          <a:ln>
            <a:noFill/>
          </a:ln>
        </p:spPr>
      </p:pic>
      <p:sp>
        <p:nvSpPr>
          <p:cNvPr id="431" name="Google Shape;431;p63"/>
          <p:cNvSpPr txBox="1"/>
          <p:nvPr/>
        </p:nvSpPr>
        <p:spPr>
          <a:xfrm>
            <a:off x="698150" y="3762125"/>
            <a:ext cx="74802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6B7A6B"/>
                </a:solidFill>
                <a:latin typeface="Montserrat"/>
                <a:ea typeface="Montserrat"/>
                <a:cs typeface="Montserrat"/>
                <a:sym typeface="Montserrat"/>
              </a:rPr>
              <a:t>Bubble chart visualizing the distribution of trails based on access for different user groups. Dogs are allowed on the largest number of trails (43.9%), followed closely by horses (37.4%). Bicycle access is available on 11.1% of trails, while e-bikes are permitted on the fewest, with just 7.6%. The size of each bubble corresponds to the number of trails in each category, highlighting that dog- and horse-friendly trails dominate trail accessibility.</a:t>
            </a:r>
            <a:endParaRPr sz="1200">
              <a:solidFill>
                <a:srgbClr val="6B7A6B"/>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4">
            <a:hlinkClick r:id="" action="ppaction://noaction"/>
          </p:cNvPr>
          <p:cNvSpPr/>
          <p:nvPr/>
        </p:nvSpPr>
        <p:spPr>
          <a:xfrm>
            <a:off x="286749" y="4395066"/>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7" name="Google Shape;437;p64"/>
          <p:cNvPicPr preferRelativeResize="0"/>
          <p:nvPr/>
        </p:nvPicPr>
        <p:blipFill rotWithShape="1">
          <a:blip r:embed="rId3">
            <a:alphaModFix/>
          </a:blip>
          <a:srcRect l="16888" t="18737" r="18377" b="13835"/>
          <a:stretch/>
        </p:blipFill>
        <p:spPr>
          <a:xfrm>
            <a:off x="1259362" y="270025"/>
            <a:ext cx="6554026" cy="3840099"/>
          </a:xfrm>
          <a:prstGeom prst="rect">
            <a:avLst/>
          </a:prstGeom>
          <a:noFill/>
          <a:ln>
            <a:noFill/>
          </a:ln>
        </p:spPr>
      </p:pic>
      <p:sp>
        <p:nvSpPr>
          <p:cNvPr id="438" name="Google Shape;438;p64"/>
          <p:cNvSpPr txBox="1"/>
          <p:nvPr/>
        </p:nvSpPr>
        <p:spPr>
          <a:xfrm>
            <a:off x="615975" y="4167100"/>
            <a:ext cx="78408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accent5"/>
                </a:solidFill>
                <a:latin typeface="Montserrat"/>
                <a:ea typeface="Montserrat"/>
                <a:cs typeface="Montserrat"/>
                <a:sym typeface="Montserrat"/>
              </a:rPr>
              <a:t>This map showcases dog-friendly locations around Boulder, including parks, pet-welcoming restaurants and breweries, and veterinary clinics. By visualizing these key amenities, it offers a practical guide for dog owners planning outings that combine recreation, dining, and pet care within the city.</a:t>
            </a:r>
            <a:endParaRPr sz="1200">
              <a:solidFill>
                <a:schemeClr val="accent5"/>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5"/>
          <p:cNvSpPr txBox="1">
            <a:spLocks noGrp="1"/>
          </p:cNvSpPr>
          <p:nvPr>
            <p:ph type="title"/>
          </p:nvPr>
        </p:nvSpPr>
        <p:spPr>
          <a:xfrm>
            <a:off x="755975" y="647825"/>
            <a:ext cx="77175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B7A6B"/>
                </a:solidFill>
              </a:rPr>
              <a:t>Conclusions</a:t>
            </a:r>
            <a:endParaRPr>
              <a:solidFill>
                <a:srgbClr val="6B7A6B"/>
              </a:solidFill>
            </a:endParaRPr>
          </a:p>
        </p:txBody>
      </p:sp>
      <p:sp>
        <p:nvSpPr>
          <p:cNvPr id="444" name="Google Shape;444;p65">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5">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5"/>
          <p:cNvSpPr txBox="1"/>
          <p:nvPr/>
        </p:nvSpPr>
        <p:spPr>
          <a:xfrm>
            <a:off x="35700" y="1143950"/>
            <a:ext cx="9072600" cy="325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 sz="1000" b="1">
                <a:solidFill>
                  <a:schemeClr val="dk1"/>
                </a:solidFill>
                <a:latin typeface="Montserrat"/>
                <a:ea typeface="Montserrat"/>
                <a:cs typeface="Montserrat"/>
                <a:sym typeface="Montserrat"/>
              </a:rPr>
              <a:t>Off-Leash Access Dominates Dog-Friendly Trails</a:t>
            </a:r>
            <a:br>
              <a:rPr lang="en" sz="1000" b="1">
                <a:solidFill>
                  <a:schemeClr val="dk1"/>
                </a:solidFill>
                <a:latin typeface="Montserrat"/>
                <a:ea typeface="Montserrat"/>
                <a:cs typeface="Montserrat"/>
                <a:sym typeface="Montserrat"/>
              </a:rPr>
            </a:br>
            <a:r>
              <a:rPr lang="en" sz="1000">
                <a:solidFill>
                  <a:schemeClr val="dk1"/>
                </a:solidFill>
                <a:latin typeface="Montserrat"/>
                <a:ea typeface="Montserrat"/>
                <a:cs typeface="Montserrat"/>
                <a:sym typeface="Montserrat"/>
              </a:rPr>
              <a:t> Over 76% of trails in Boulder allow dogs off-leash, emphasizing the city’s support for dog-friendly recreation. However, nearly a quarter of trails still require leashes, and a small percentage prohibit dogs entirely. This underscores the importance of understanding access rules before hitting the trail.</a:t>
            </a:r>
            <a:endParaRPr sz="100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 sz="1000" b="1">
                <a:solidFill>
                  <a:schemeClr val="dk1"/>
                </a:solidFill>
                <a:latin typeface="Montserrat"/>
                <a:ea typeface="Montserrat"/>
                <a:cs typeface="Montserrat"/>
                <a:sym typeface="Montserrat"/>
              </a:rPr>
              <a:t>Trail Network Is Highly Fragmented and Dense</a:t>
            </a:r>
            <a:br>
              <a:rPr lang="en" sz="1000" b="1">
                <a:solidFill>
                  <a:schemeClr val="dk1"/>
                </a:solidFill>
                <a:latin typeface="Montserrat"/>
                <a:ea typeface="Montserrat"/>
                <a:cs typeface="Montserrat"/>
                <a:sym typeface="Montserrat"/>
              </a:rPr>
            </a:br>
            <a:r>
              <a:rPr lang="en" sz="1000">
                <a:solidFill>
                  <a:schemeClr val="dk1"/>
                </a:solidFill>
                <a:latin typeface="Montserrat"/>
                <a:ea typeface="Montserrat"/>
                <a:cs typeface="Montserrat"/>
                <a:sym typeface="Montserrat"/>
              </a:rPr>
              <a:t> Most trails are under 0.5 miles long, with a large portion less than 0.1 miles. This pattern reflects a dense network of short, urban connector trails that enhance accessibility but offer limited options for extended hikes.</a:t>
            </a:r>
            <a:endParaRPr sz="100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 sz="1000" b="1">
                <a:solidFill>
                  <a:schemeClr val="dk1"/>
                </a:solidFill>
                <a:latin typeface="Montserrat"/>
                <a:ea typeface="Montserrat"/>
                <a:cs typeface="Montserrat"/>
                <a:sym typeface="Montserrat"/>
              </a:rPr>
              <a:t>Dogs and Horses Are the Primary Trail Users</a:t>
            </a:r>
            <a:br>
              <a:rPr lang="en" sz="1000" b="1">
                <a:solidFill>
                  <a:schemeClr val="dk1"/>
                </a:solidFill>
                <a:latin typeface="Montserrat"/>
                <a:ea typeface="Montserrat"/>
                <a:cs typeface="Montserrat"/>
                <a:sym typeface="Montserrat"/>
              </a:rPr>
            </a:br>
            <a:r>
              <a:rPr lang="en" sz="1000">
                <a:solidFill>
                  <a:schemeClr val="dk1"/>
                </a:solidFill>
                <a:latin typeface="Montserrat"/>
                <a:ea typeface="Montserrat"/>
                <a:cs typeface="Montserrat"/>
                <a:sym typeface="Montserrat"/>
              </a:rPr>
              <a:t> Dogs (43.9%) and horses (37.4%) have the highest trail access, highlighting a focus on recreational use for pet owners and equestrians. In contrast, access for bicycles (11.1%) and e-bikes (7.6%) is significantly lower, showing limited prioritization for wheeled users.</a:t>
            </a:r>
            <a:endParaRPr sz="100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 sz="1000" b="1">
                <a:solidFill>
                  <a:schemeClr val="dk1"/>
                </a:solidFill>
                <a:latin typeface="Montserrat"/>
                <a:ea typeface="Montserrat"/>
                <a:cs typeface="Montserrat"/>
                <a:sym typeface="Montserrat"/>
              </a:rPr>
              <a:t>Regulations Emphasize Responsible Use</a:t>
            </a:r>
            <a:br>
              <a:rPr lang="en" sz="1000" b="1">
                <a:solidFill>
                  <a:schemeClr val="dk1"/>
                </a:solidFill>
                <a:latin typeface="Montserrat"/>
                <a:ea typeface="Montserrat"/>
                <a:cs typeface="Montserrat"/>
                <a:sym typeface="Montserrat"/>
              </a:rPr>
            </a:br>
            <a:r>
              <a:rPr lang="en" sz="1000">
                <a:solidFill>
                  <a:schemeClr val="dk1"/>
                </a:solidFill>
                <a:latin typeface="Montserrat"/>
                <a:ea typeface="Montserrat"/>
                <a:cs typeface="Montserrat"/>
                <a:sym typeface="Montserrat"/>
              </a:rPr>
              <a:t> While off-leash trails are abundant, the presence of leash-required and no-dog zones indicates strong trail regulations aimed at safety, conservation, and shared use. This makes accessible and accurate trail data essential for responsible planning by dog owners.</a:t>
            </a:r>
            <a:endParaRPr sz="1000">
              <a:solidFill>
                <a:schemeClr val="dk1"/>
              </a:solidFill>
              <a:latin typeface="Montserrat"/>
              <a:ea typeface="Montserrat"/>
              <a:cs typeface="Montserrat"/>
              <a:sym typeface="Montserrat"/>
            </a:endParaRPr>
          </a:p>
          <a:p>
            <a:pPr marL="0" lvl="0" indent="0" algn="l" rtl="0">
              <a:spcBef>
                <a:spcPts val="1200"/>
              </a:spcBef>
              <a:spcAft>
                <a:spcPts val="0"/>
              </a:spcAft>
              <a:buNone/>
            </a:pPr>
            <a:endParaRPr sz="1000" b="1">
              <a:solidFill>
                <a:schemeClr val="dk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33"/>
        <p:cNvGrpSpPr/>
        <p:nvPr/>
      </p:nvGrpSpPr>
      <p:grpSpPr>
        <a:xfrm>
          <a:off x="0" y="0"/>
          <a:ext cx="0" cy="0"/>
          <a:chOff x="0" y="0"/>
          <a:chExt cx="0" cy="0"/>
        </a:xfrm>
      </p:grpSpPr>
      <p:sp>
        <p:nvSpPr>
          <p:cNvPr id="334" name="Google Shape;334;p54"/>
          <p:cNvSpPr txBox="1">
            <a:spLocks noGrp="1"/>
          </p:cNvSpPr>
          <p:nvPr>
            <p:ph type="title"/>
          </p:nvPr>
        </p:nvSpPr>
        <p:spPr>
          <a:xfrm>
            <a:off x="667500" y="539400"/>
            <a:ext cx="7809000" cy="5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sp>
        <p:nvSpPr>
          <p:cNvPr id="335" name="Google Shape;335;p54"/>
          <p:cNvSpPr txBox="1">
            <a:spLocks noGrp="1"/>
          </p:cNvSpPr>
          <p:nvPr>
            <p:ph type="body" idx="1"/>
          </p:nvPr>
        </p:nvSpPr>
        <p:spPr>
          <a:xfrm>
            <a:off x="611725" y="1148775"/>
            <a:ext cx="4814400" cy="33960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Clr>
                <a:schemeClr val="dk1"/>
              </a:buClr>
              <a:buSzPts val="1100"/>
              <a:buFont typeface="Arial"/>
              <a:buNone/>
            </a:pPr>
            <a:r>
              <a:rPr lang="en" sz="1300"/>
              <a:t>This project aims to develop an interactive web application that helps outdoor enthusiasts discover dog-friendly hiking trails in Boulder, CO. Using data from the Open Data (</a:t>
            </a:r>
            <a:r>
              <a:rPr lang="en" sz="1300" u="sng">
                <a:solidFill>
                  <a:schemeClr val="hlink"/>
                </a:solidFill>
                <a:hlinkClick r:id="rId3"/>
              </a:rPr>
              <a:t>https://open-data.bouldercolorado.gov/</a:t>
            </a:r>
            <a:r>
              <a:rPr lang="en" sz="1300"/>
              <a:t>) and Open Street Map. The platform will provide dog accessibility insights, maps, and trail comparisons—empowering dog owners to make informed choices about where to hike with their pets.</a:t>
            </a:r>
            <a:endParaRPr sz="1300"/>
          </a:p>
          <a:p>
            <a:pPr marL="0" lvl="0" indent="0" algn="l" rtl="0">
              <a:spcBef>
                <a:spcPts val="0"/>
              </a:spcBef>
              <a:spcAft>
                <a:spcPts val="0"/>
              </a:spcAft>
              <a:buClr>
                <a:schemeClr val="dk1"/>
              </a:buClr>
              <a:buSzPts val="1100"/>
              <a:buFont typeface="Arial"/>
              <a:buNone/>
            </a:pPr>
            <a:endParaRPr sz="1000"/>
          </a:p>
        </p:txBody>
      </p:sp>
      <p:sp>
        <p:nvSpPr>
          <p:cNvPr id="336" name="Google Shape;336;p54">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4">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8" name="Google Shape;338;p54" title="IMG_4369.PNG"/>
          <p:cNvPicPr preferRelativeResize="0"/>
          <p:nvPr/>
        </p:nvPicPr>
        <p:blipFill rotWithShape="1">
          <a:blip r:embed="rId4">
            <a:alphaModFix/>
          </a:blip>
          <a:srcRect t="23676" b="11510"/>
          <a:stretch/>
        </p:blipFill>
        <p:spPr>
          <a:xfrm>
            <a:off x="5679450" y="850450"/>
            <a:ext cx="2538301" cy="35654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5"/>
          <p:cNvSpPr txBox="1">
            <a:spLocks noGrp="1"/>
          </p:cNvSpPr>
          <p:nvPr>
            <p:ph type="title"/>
          </p:nvPr>
        </p:nvSpPr>
        <p:spPr>
          <a:xfrm>
            <a:off x="713225" y="868675"/>
            <a:ext cx="77175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Process</a:t>
            </a:r>
            <a:endParaRPr/>
          </a:p>
        </p:txBody>
      </p:sp>
      <p:sp>
        <p:nvSpPr>
          <p:cNvPr id="344" name="Google Shape;344;p55"/>
          <p:cNvSpPr txBox="1"/>
          <p:nvPr/>
        </p:nvSpPr>
        <p:spPr>
          <a:xfrm>
            <a:off x="720022" y="2964575"/>
            <a:ext cx="1663200" cy="6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a:ea typeface="Montserrat"/>
                <a:cs typeface="Montserrat"/>
                <a:sym typeface="Montserrat"/>
              </a:rPr>
              <a:t>Open Street Map Scrape</a:t>
            </a:r>
            <a:endParaRPr sz="1200">
              <a:solidFill>
                <a:schemeClr val="dk1"/>
              </a:solidFill>
              <a:latin typeface="Montserrat"/>
              <a:ea typeface="Montserrat"/>
              <a:cs typeface="Montserrat"/>
              <a:sym typeface="Montserrat"/>
            </a:endParaRPr>
          </a:p>
        </p:txBody>
      </p:sp>
      <p:sp>
        <p:nvSpPr>
          <p:cNvPr id="345" name="Google Shape;345;p55"/>
          <p:cNvSpPr txBox="1"/>
          <p:nvPr/>
        </p:nvSpPr>
        <p:spPr>
          <a:xfrm>
            <a:off x="569175" y="2497475"/>
            <a:ext cx="2054700" cy="467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Data Collection </a:t>
            </a:r>
            <a:br>
              <a:rPr lang="en">
                <a:solidFill>
                  <a:schemeClr val="dk2"/>
                </a:solidFill>
                <a:latin typeface="Montserrat"/>
                <a:ea typeface="Montserrat"/>
                <a:cs typeface="Montserrat"/>
                <a:sym typeface="Montserrat"/>
              </a:rPr>
            </a:br>
            <a:r>
              <a:rPr lang="en">
                <a:solidFill>
                  <a:schemeClr val="dk2"/>
                </a:solidFill>
                <a:latin typeface="Montserrat"/>
                <a:ea typeface="Montserrat"/>
                <a:cs typeface="Montserrat"/>
                <a:sym typeface="Montserrat"/>
              </a:rPr>
              <a:t>+ Preparation</a:t>
            </a:r>
            <a:endParaRPr>
              <a:solidFill>
                <a:schemeClr val="dk2"/>
              </a:solidFill>
              <a:latin typeface="Montserrat"/>
              <a:ea typeface="Montserrat"/>
              <a:cs typeface="Montserrat"/>
              <a:sym typeface="Montserrat"/>
            </a:endParaRPr>
          </a:p>
        </p:txBody>
      </p:sp>
      <p:sp>
        <p:nvSpPr>
          <p:cNvPr id="346" name="Google Shape;346;p55"/>
          <p:cNvSpPr txBox="1"/>
          <p:nvPr/>
        </p:nvSpPr>
        <p:spPr>
          <a:xfrm>
            <a:off x="2735839" y="2797175"/>
            <a:ext cx="1663200" cy="6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a:ea typeface="Montserrat"/>
                <a:cs typeface="Montserrat"/>
                <a:sym typeface="Montserrat"/>
              </a:rPr>
              <a:t>Jupyter Notebook</a:t>
            </a:r>
            <a:endParaRPr sz="1200">
              <a:solidFill>
                <a:schemeClr val="dk1"/>
              </a:solidFill>
              <a:latin typeface="Montserrat"/>
              <a:ea typeface="Montserrat"/>
              <a:cs typeface="Montserrat"/>
              <a:sym typeface="Montserrat"/>
            </a:endParaRPr>
          </a:p>
        </p:txBody>
      </p:sp>
      <p:sp>
        <p:nvSpPr>
          <p:cNvPr id="347" name="Google Shape;347;p55"/>
          <p:cNvSpPr txBox="1"/>
          <p:nvPr/>
        </p:nvSpPr>
        <p:spPr>
          <a:xfrm>
            <a:off x="2496062" y="2497475"/>
            <a:ext cx="2159400" cy="467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Data Analysis </a:t>
            </a:r>
            <a:endParaRPr>
              <a:solidFill>
                <a:schemeClr val="dk2"/>
              </a:solidFill>
              <a:latin typeface="Montserrat"/>
              <a:ea typeface="Montserrat"/>
              <a:cs typeface="Montserrat"/>
              <a:sym typeface="Montserrat"/>
            </a:endParaRPr>
          </a:p>
          <a:p>
            <a:pPr marL="457200" lvl="0" indent="-317500" algn="ctr"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Visualization</a:t>
            </a:r>
            <a:endParaRPr>
              <a:solidFill>
                <a:schemeClr val="dk2"/>
              </a:solidFill>
              <a:latin typeface="Montserrat"/>
              <a:ea typeface="Montserrat"/>
              <a:cs typeface="Montserrat"/>
              <a:sym typeface="Montserrat"/>
            </a:endParaRPr>
          </a:p>
        </p:txBody>
      </p:sp>
      <p:sp>
        <p:nvSpPr>
          <p:cNvPr id="348" name="Google Shape;348;p55"/>
          <p:cNvSpPr txBox="1"/>
          <p:nvPr/>
        </p:nvSpPr>
        <p:spPr>
          <a:xfrm>
            <a:off x="4751681" y="2797175"/>
            <a:ext cx="1663200" cy="6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a:ea typeface="Montserrat"/>
                <a:cs typeface="Montserrat"/>
                <a:sym typeface="Montserrat"/>
              </a:rPr>
              <a:t>Flask App </a:t>
            </a:r>
            <a:endParaRPr sz="1200">
              <a:solidFill>
                <a:schemeClr val="dk1"/>
              </a:solidFill>
              <a:latin typeface="Montserrat"/>
              <a:ea typeface="Montserrat"/>
              <a:cs typeface="Montserrat"/>
              <a:sym typeface="Montserrat"/>
            </a:endParaRPr>
          </a:p>
        </p:txBody>
      </p:sp>
      <p:sp>
        <p:nvSpPr>
          <p:cNvPr id="349" name="Google Shape;349;p55"/>
          <p:cNvSpPr txBox="1"/>
          <p:nvPr/>
        </p:nvSpPr>
        <p:spPr>
          <a:xfrm>
            <a:off x="4488125" y="2497475"/>
            <a:ext cx="2186400" cy="467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500">
                <a:solidFill>
                  <a:schemeClr val="dk2"/>
                </a:solidFill>
                <a:latin typeface="Montserrat"/>
                <a:ea typeface="Montserrat"/>
                <a:cs typeface="Montserrat"/>
                <a:sym typeface="Montserrat"/>
              </a:rPr>
              <a:t>Web App Development</a:t>
            </a:r>
            <a:endParaRPr sz="1500">
              <a:solidFill>
                <a:schemeClr val="dk2"/>
              </a:solidFill>
              <a:latin typeface="Montserrat"/>
              <a:ea typeface="Montserrat"/>
              <a:cs typeface="Montserrat"/>
              <a:sym typeface="Montserrat"/>
            </a:endParaRPr>
          </a:p>
        </p:txBody>
      </p:sp>
      <p:sp>
        <p:nvSpPr>
          <p:cNvPr id="350" name="Google Shape;350;p55"/>
          <p:cNvSpPr txBox="1"/>
          <p:nvPr/>
        </p:nvSpPr>
        <p:spPr>
          <a:xfrm>
            <a:off x="6767522" y="2797175"/>
            <a:ext cx="1663200" cy="6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a:ea typeface="Montserrat"/>
                <a:cs typeface="Montserrat"/>
                <a:sym typeface="Montserrat"/>
              </a:rPr>
              <a:t>Interactivity</a:t>
            </a:r>
            <a:endParaRPr sz="1200">
              <a:solidFill>
                <a:schemeClr val="dk1"/>
              </a:solidFill>
              <a:latin typeface="Montserrat"/>
              <a:ea typeface="Montserrat"/>
              <a:cs typeface="Montserrat"/>
              <a:sym typeface="Montserrat"/>
            </a:endParaRPr>
          </a:p>
        </p:txBody>
      </p:sp>
      <p:sp>
        <p:nvSpPr>
          <p:cNvPr id="351" name="Google Shape;351;p55"/>
          <p:cNvSpPr txBox="1"/>
          <p:nvPr/>
        </p:nvSpPr>
        <p:spPr>
          <a:xfrm>
            <a:off x="6767531" y="2497475"/>
            <a:ext cx="1663200" cy="467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User Experience</a:t>
            </a:r>
            <a:endParaRPr>
              <a:solidFill>
                <a:schemeClr val="dk2"/>
              </a:solidFill>
              <a:latin typeface="Montserrat"/>
              <a:ea typeface="Montserrat"/>
              <a:cs typeface="Montserrat"/>
              <a:sym typeface="Montserrat"/>
            </a:endParaRPr>
          </a:p>
        </p:txBody>
      </p:sp>
      <p:sp>
        <p:nvSpPr>
          <p:cNvPr id="352" name="Google Shape;352;p55"/>
          <p:cNvSpPr txBox="1"/>
          <p:nvPr/>
        </p:nvSpPr>
        <p:spPr>
          <a:xfrm>
            <a:off x="2832789" y="1696475"/>
            <a:ext cx="3478500" cy="6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Montserrat"/>
                <a:ea typeface="Montserrat"/>
                <a:cs typeface="Montserrat"/>
                <a:sym typeface="Montserrat"/>
              </a:rPr>
              <a:t>Built an interactive web app using trail data, visualizations, Flask, and custom branding.</a:t>
            </a:r>
            <a:endParaRPr sz="1200">
              <a:solidFill>
                <a:schemeClr val="dk1"/>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endParaRPr>
              <a:solidFill>
                <a:schemeClr val="dk1"/>
              </a:solidFill>
              <a:latin typeface="Montserrat"/>
              <a:ea typeface="Montserrat"/>
              <a:cs typeface="Montserrat"/>
              <a:sym typeface="Montserrat"/>
            </a:endParaRPr>
          </a:p>
          <a:p>
            <a:pPr marL="0" lvl="0" indent="0" algn="ctr" rtl="0">
              <a:spcBef>
                <a:spcPts val="0"/>
              </a:spcBef>
              <a:spcAft>
                <a:spcPts val="0"/>
              </a:spcAft>
              <a:buNone/>
            </a:pPr>
            <a:endParaRPr>
              <a:solidFill>
                <a:schemeClr val="dk1"/>
              </a:solidFill>
              <a:latin typeface="Montserrat"/>
              <a:ea typeface="Montserrat"/>
              <a:cs typeface="Montserrat"/>
              <a:sym typeface="Montserrat"/>
            </a:endParaRPr>
          </a:p>
        </p:txBody>
      </p:sp>
      <p:sp>
        <p:nvSpPr>
          <p:cNvPr id="353" name="Google Shape;353;p55"/>
          <p:cNvSpPr txBox="1"/>
          <p:nvPr/>
        </p:nvSpPr>
        <p:spPr>
          <a:xfrm>
            <a:off x="2832745" y="1396775"/>
            <a:ext cx="3478500" cy="467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2"/>
                </a:solidFill>
                <a:latin typeface="Montserrat"/>
                <a:ea typeface="Montserrat"/>
                <a:cs typeface="Montserrat"/>
                <a:sym typeface="Montserrat"/>
              </a:rPr>
              <a:t>Boulder Dog Friendly Hiking Trails</a:t>
            </a:r>
            <a:endParaRPr sz="1800">
              <a:solidFill>
                <a:schemeClr val="dk2"/>
              </a:solidFill>
              <a:latin typeface="Montserrat"/>
              <a:ea typeface="Montserrat"/>
              <a:cs typeface="Montserrat"/>
              <a:sym typeface="Montserrat"/>
            </a:endParaRPr>
          </a:p>
        </p:txBody>
      </p:sp>
      <p:sp>
        <p:nvSpPr>
          <p:cNvPr id="354" name="Google Shape;354;p55"/>
          <p:cNvSpPr txBox="1"/>
          <p:nvPr/>
        </p:nvSpPr>
        <p:spPr>
          <a:xfrm>
            <a:off x="720022" y="3571775"/>
            <a:ext cx="1663200" cy="6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a:ea typeface="Montserrat"/>
                <a:cs typeface="Montserrat"/>
                <a:sym typeface="Montserrat"/>
              </a:rPr>
              <a:t>OSMP Trail Data</a:t>
            </a:r>
            <a:br>
              <a:rPr lang="en" sz="1200">
                <a:solidFill>
                  <a:schemeClr val="dk1"/>
                </a:solidFill>
                <a:latin typeface="Montserrat"/>
                <a:ea typeface="Montserrat"/>
                <a:cs typeface="Montserrat"/>
                <a:sym typeface="Montserrat"/>
              </a:rPr>
            </a:br>
            <a:r>
              <a:rPr lang="en" sz="1200">
                <a:solidFill>
                  <a:schemeClr val="dk1"/>
                </a:solidFill>
                <a:latin typeface="Montserrat"/>
                <a:ea typeface="Montserrat"/>
                <a:cs typeface="Montserrat"/>
                <a:sym typeface="Montserrat"/>
              </a:rPr>
              <a:t>+ GeoJSON</a:t>
            </a:r>
            <a:endParaRPr sz="1200">
              <a:solidFill>
                <a:schemeClr val="dk1"/>
              </a:solidFill>
              <a:latin typeface="Montserrat"/>
              <a:ea typeface="Montserrat"/>
              <a:cs typeface="Montserrat"/>
              <a:sym typeface="Montserrat"/>
            </a:endParaRPr>
          </a:p>
        </p:txBody>
      </p:sp>
      <p:sp>
        <p:nvSpPr>
          <p:cNvPr id="355" name="Google Shape;355;p55"/>
          <p:cNvSpPr txBox="1"/>
          <p:nvPr/>
        </p:nvSpPr>
        <p:spPr>
          <a:xfrm>
            <a:off x="2735839" y="3571775"/>
            <a:ext cx="1663200" cy="6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Montserrat"/>
                <a:ea typeface="Montserrat"/>
                <a:cs typeface="Montserrat"/>
                <a:sym typeface="Montserrat"/>
              </a:rPr>
              <a:t>Plotly</a:t>
            </a:r>
            <a:endParaRPr sz="1200">
              <a:solidFill>
                <a:schemeClr val="dk1"/>
              </a:solidFill>
              <a:latin typeface="Montserrat"/>
              <a:ea typeface="Montserrat"/>
              <a:cs typeface="Montserrat"/>
              <a:sym typeface="Montserrat"/>
            </a:endParaRPr>
          </a:p>
        </p:txBody>
      </p:sp>
      <p:cxnSp>
        <p:nvCxnSpPr>
          <p:cNvPr id="356" name="Google Shape;356;p55"/>
          <p:cNvCxnSpPr>
            <a:stCxn id="352" idx="2"/>
            <a:endCxn id="345" idx="0"/>
          </p:cNvCxnSpPr>
          <p:nvPr/>
        </p:nvCxnSpPr>
        <p:spPr>
          <a:xfrm rot="5400000">
            <a:off x="3001089" y="926525"/>
            <a:ext cx="166500" cy="29754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357" name="Google Shape;357;p55"/>
          <p:cNvCxnSpPr/>
          <p:nvPr/>
        </p:nvCxnSpPr>
        <p:spPr>
          <a:xfrm>
            <a:off x="1551622" y="3522875"/>
            <a:ext cx="0" cy="90300"/>
          </a:xfrm>
          <a:prstGeom prst="straightConnector1">
            <a:avLst/>
          </a:prstGeom>
          <a:noFill/>
          <a:ln w="19050" cap="flat" cmpd="sng">
            <a:solidFill>
              <a:schemeClr val="dk2"/>
            </a:solidFill>
            <a:prstDash val="solid"/>
            <a:round/>
            <a:headEnd type="none" w="med" len="med"/>
            <a:tailEnd type="none" w="med" len="med"/>
          </a:ln>
        </p:spPr>
      </p:cxnSp>
      <p:cxnSp>
        <p:nvCxnSpPr>
          <p:cNvPr id="358" name="Google Shape;358;p55"/>
          <p:cNvCxnSpPr>
            <a:stCxn id="346" idx="2"/>
            <a:endCxn id="359" idx="0"/>
          </p:cNvCxnSpPr>
          <p:nvPr/>
        </p:nvCxnSpPr>
        <p:spPr>
          <a:xfrm>
            <a:off x="3567439" y="3431675"/>
            <a:ext cx="0" cy="90300"/>
          </a:xfrm>
          <a:prstGeom prst="straightConnector1">
            <a:avLst/>
          </a:prstGeom>
          <a:noFill/>
          <a:ln w="19050" cap="flat" cmpd="sng">
            <a:solidFill>
              <a:schemeClr val="dk2"/>
            </a:solidFill>
            <a:prstDash val="solid"/>
            <a:round/>
            <a:headEnd type="none" w="med" len="med"/>
            <a:tailEnd type="none" w="med" len="med"/>
          </a:ln>
        </p:spPr>
      </p:cxnSp>
      <p:cxnSp>
        <p:nvCxnSpPr>
          <p:cNvPr id="360" name="Google Shape;360;p55"/>
          <p:cNvCxnSpPr>
            <a:stCxn id="352" idx="2"/>
            <a:endCxn id="351" idx="0"/>
          </p:cNvCxnSpPr>
          <p:nvPr/>
        </p:nvCxnSpPr>
        <p:spPr>
          <a:xfrm rot="-5400000" flipH="1">
            <a:off x="6002289" y="900725"/>
            <a:ext cx="166500" cy="30270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361" name="Google Shape;361;p55"/>
          <p:cNvCxnSpPr>
            <a:stCxn id="352" idx="2"/>
            <a:endCxn id="347" idx="0"/>
          </p:cNvCxnSpPr>
          <p:nvPr/>
        </p:nvCxnSpPr>
        <p:spPr>
          <a:xfrm rot="5400000">
            <a:off x="3990639" y="1916075"/>
            <a:ext cx="166500" cy="9963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362" name="Google Shape;362;p55"/>
          <p:cNvCxnSpPr>
            <a:stCxn id="352" idx="2"/>
            <a:endCxn id="349" idx="0"/>
          </p:cNvCxnSpPr>
          <p:nvPr/>
        </p:nvCxnSpPr>
        <p:spPr>
          <a:xfrm rot="-5400000" flipH="1">
            <a:off x="4993389" y="1909625"/>
            <a:ext cx="166500" cy="1009200"/>
          </a:xfrm>
          <a:prstGeom prst="bentConnector3">
            <a:avLst>
              <a:gd name="adj1" fmla="val 50000"/>
            </a:avLst>
          </a:prstGeom>
          <a:noFill/>
          <a:ln w="19050" cap="flat" cmpd="sng">
            <a:solidFill>
              <a:schemeClr val="dk2"/>
            </a:solidFill>
            <a:prstDash val="solid"/>
            <a:round/>
            <a:headEnd type="none" w="med" len="med"/>
            <a:tailEnd type="none" w="med" len="med"/>
          </a:ln>
        </p:spPr>
      </p:cxnSp>
      <p:sp>
        <p:nvSpPr>
          <p:cNvPr id="363" name="Google Shape;363;p55">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5">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5">
            <a:hlinkClick r:id="" action="ppaction://noaction"/>
          </p:cNvPr>
          <p:cNvSpPr/>
          <p:nvPr/>
        </p:nvSpPr>
        <p:spPr>
          <a:xfrm>
            <a:off x="180899" y="4625800"/>
            <a:ext cx="356100" cy="356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5">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56" title="—Pngtree—computer mac_4971106.png"/>
          <p:cNvPicPr preferRelativeResize="0"/>
          <p:nvPr/>
        </p:nvPicPr>
        <p:blipFill rotWithShape="1">
          <a:blip r:embed="rId3">
            <a:alphaModFix/>
          </a:blip>
          <a:srcRect l="-1860" r="1859"/>
          <a:stretch/>
        </p:blipFill>
        <p:spPr>
          <a:xfrm>
            <a:off x="2389850" y="993850"/>
            <a:ext cx="4094250" cy="4094250"/>
          </a:xfrm>
          <a:prstGeom prst="rect">
            <a:avLst/>
          </a:prstGeom>
          <a:noFill/>
          <a:ln>
            <a:noFill/>
          </a:ln>
        </p:spPr>
      </p:pic>
      <p:sp>
        <p:nvSpPr>
          <p:cNvPr id="372" name="Google Shape;372;p56">
            <a:hlinkClick r:id="" action="ppaction://hlinkshowjump?jump=previousslide"/>
          </p:cNvPr>
          <p:cNvSpPr/>
          <p:nvPr/>
        </p:nvSpPr>
        <p:spPr>
          <a:xfrm>
            <a:off x="8557408"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6">
            <a:hlinkClick r:id="" action="ppaction://hlinkshowjump?jump=nextslide"/>
          </p:cNvPr>
          <p:cNvSpPr/>
          <p:nvPr/>
        </p:nvSpPr>
        <p:spPr>
          <a:xfrm rot="10800000">
            <a:off x="8819533" y="4700050"/>
            <a:ext cx="202800" cy="207600"/>
          </a:xfrm>
          <a:prstGeom prst="lef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6">
            <a:hlinkClick r:id="" action="ppaction://noaction"/>
          </p:cNvPr>
          <p:cNvSpPr/>
          <p:nvPr/>
        </p:nvSpPr>
        <p:spPr>
          <a:xfrm>
            <a:off x="180899" y="4625800"/>
            <a:ext cx="356100" cy="356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6">
            <a:hlinkClick r:id="" action="ppaction://noaction"/>
          </p:cNvPr>
          <p:cNvSpPr/>
          <p:nvPr/>
        </p:nvSpPr>
        <p:spPr>
          <a:xfrm>
            <a:off x="233824" y="4688491"/>
            <a:ext cx="250251" cy="23073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6"/>
          <p:cNvSpPr txBox="1"/>
          <p:nvPr/>
        </p:nvSpPr>
        <p:spPr>
          <a:xfrm>
            <a:off x="3478500" y="619800"/>
            <a:ext cx="21870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rgbClr val="6B7A6B"/>
                </a:solidFill>
              </a:rPr>
              <a:t>Flask App</a:t>
            </a:r>
            <a:endParaRPr sz="3000">
              <a:solidFill>
                <a:srgbClr val="6B7A6B"/>
              </a:solidFill>
            </a:endParaRPr>
          </a:p>
          <a:p>
            <a:pPr marL="0" lvl="0" indent="0" algn="l" rtl="0">
              <a:spcBef>
                <a:spcPts val="0"/>
              </a:spcBef>
              <a:spcAft>
                <a:spcPts val="0"/>
              </a:spcAft>
              <a:buNone/>
            </a:pPr>
            <a:endParaRPr/>
          </a:p>
        </p:txBody>
      </p:sp>
      <p:sp>
        <p:nvSpPr>
          <p:cNvPr id="377" name="Google Shape;377;p56"/>
          <p:cNvSpPr txBox="1"/>
          <p:nvPr/>
        </p:nvSpPr>
        <p:spPr>
          <a:xfrm>
            <a:off x="3700364" y="4260875"/>
            <a:ext cx="1663200" cy="6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u="sng">
                <a:solidFill>
                  <a:schemeClr val="accent5"/>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http://127.0.0.1:5000</a:t>
            </a:r>
            <a:endParaRPr sz="1200">
              <a:solidFill>
                <a:schemeClr val="accent5"/>
              </a:solidFill>
              <a:latin typeface="Montserrat"/>
              <a:ea typeface="Montserrat"/>
              <a:cs typeface="Montserrat"/>
              <a:sym typeface="Montserrat"/>
            </a:endParaRPr>
          </a:p>
        </p:txBody>
      </p:sp>
      <p:pic>
        <p:nvPicPr>
          <p:cNvPr id="378" name="Google Shape;378;p56" title="Screenshot 2025-05-01 at 3.24.07 PM.png"/>
          <p:cNvPicPr preferRelativeResize="0"/>
          <p:nvPr/>
        </p:nvPicPr>
        <p:blipFill>
          <a:blip r:embed="rId5">
            <a:alphaModFix/>
          </a:blip>
          <a:stretch>
            <a:fillRect/>
          </a:stretch>
        </p:blipFill>
        <p:spPr>
          <a:xfrm>
            <a:off x="2940929" y="1540511"/>
            <a:ext cx="3235395" cy="191627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57"/>
          <p:cNvPicPr preferRelativeResize="0"/>
          <p:nvPr/>
        </p:nvPicPr>
        <p:blipFill rotWithShape="1">
          <a:blip r:embed="rId3">
            <a:alphaModFix/>
          </a:blip>
          <a:srcRect l="27841" t="22841" r="15912" b="25126"/>
          <a:stretch/>
        </p:blipFill>
        <p:spPr>
          <a:xfrm>
            <a:off x="1309700" y="1003925"/>
            <a:ext cx="6161227" cy="2979326"/>
          </a:xfrm>
          <a:prstGeom prst="rect">
            <a:avLst/>
          </a:prstGeom>
          <a:noFill/>
          <a:ln>
            <a:noFill/>
          </a:ln>
        </p:spPr>
      </p:pic>
      <p:sp>
        <p:nvSpPr>
          <p:cNvPr id="384" name="Google Shape;384;p57"/>
          <p:cNvSpPr txBox="1">
            <a:spLocks noGrp="1"/>
          </p:cNvSpPr>
          <p:nvPr>
            <p:ph type="title"/>
          </p:nvPr>
        </p:nvSpPr>
        <p:spPr>
          <a:xfrm>
            <a:off x="332867" y="223050"/>
            <a:ext cx="2124900"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300"/>
              <a:t>Boulder, CO</a:t>
            </a:r>
            <a:endParaRPr sz="2300"/>
          </a:p>
        </p:txBody>
      </p:sp>
      <p:sp>
        <p:nvSpPr>
          <p:cNvPr id="385" name="Google Shape;385;p57"/>
          <p:cNvSpPr txBox="1"/>
          <p:nvPr/>
        </p:nvSpPr>
        <p:spPr>
          <a:xfrm>
            <a:off x="847050" y="4124675"/>
            <a:ext cx="7449900" cy="76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A baseline view of Boulder, Colorado, before the addition of any trail data. It serves as a reference point to highlight the city’s geography and key landmarks, offering a clear visual of the area where dog-friendly trails will later be overlaid. </a:t>
            </a:r>
            <a:endParaRPr sz="1200">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8"/>
          <p:cNvSpPr txBox="1">
            <a:spLocks noGrp="1"/>
          </p:cNvSpPr>
          <p:nvPr>
            <p:ph type="title"/>
          </p:nvPr>
        </p:nvSpPr>
        <p:spPr>
          <a:xfrm>
            <a:off x="425188" y="282900"/>
            <a:ext cx="6235200"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300"/>
              <a:t>Off-Leash Trails</a:t>
            </a:r>
            <a:endParaRPr sz="2300"/>
          </a:p>
        </p:txBody>
      </p:sp>
      <p:sp>
        <p:nvSpPr>
          <p:cNvPr id="391" name="Google Shape;391;p58"/>
          <p:cNvSpPr txBox="1"/>
          <p:nvPr/>
        </p:nvSpPr>
        <p:spPr>
          <a:xfrm>
            <a:off x="425200" y="4035300"/>
            <a:ext cx="84963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Visualization highlighting designated </a:t>
            </a:r>
            <a:r>
              <a:rPr lang="en" sz="1200" i="1">
                <a:solidFill>
                  <a:schemeClr val="lt1"/>
                </a:solidFill>
                <a:latin typeface="Montserrat"/>
                <a:ea typeface="Montserrat"/>
                <a:cs typeface="Montserrat"/>
                <a:sym typeface="Montserrat"/>
              </a:rPr>
              <a:t>off-leash trails</a:t>
            </a:r>
            <a:r>
              <a:rPr lang="en" sz="1200">
                <a:solidFill>
                  <a:schemeClr val="lt1"/>
                </a:solidFill>
                <a:latin typeface="Montserrat"/>
                <a:ea typeface="Montserrat"/>
                <a:cs typeface="Montserrat"/>
                <a:sym typeface="Montserrat"/>
              </a:rPr>
              <a:t> within the Boulder area, as part of a broader analysis of dog accessibility on local trails. Each green marker represents a location where dogs are allowed to roam off-leash, helping dog owners identify suitable spots for more flexible outdoor hiking. This is one layer in our interactive map tool, offering user-driven filtering to explore different types of dog access throughout the region.</a:t>
            </a:r>
            <a:endParaRPr sz="1200">
              <a:solidFill>
                <a:schemeClr val="lt1"/>
              </a:solidFill>
              <a:latin typeface="Montserrat"/>
              <a:ea typeface="Montserrat"/>
              <a:cs typeface="Montserrat"/>
              <a:sym typeface="Montserrat"/>
            </a:endParaRPr>
          </a:p>
        </p:txBody>
      </p:sp>
      <p:pic>
        <p:nvPicPr>
          <p:cNvPr id="392" name="Google Shape;392;p58"/>
          <p:cNvPicPr preferRelativeResize="0"/>
          <p:nvPr/>
        </p:nvPicPr>
        <p:blipFill rotWithShape="1">
          <a:blip r:embed="rId3">
            <a:alphaModFix/>
          </a:blip>
          <a:srcRect l="18502" t="14546" r="18477" b="19956"/>
          <a:stretch/>
        </p:blipFill>
        <p:spPr>
          <a:xfrm>
            <a:off x="289853" y="961800"/>
            <a:ext cx="5044349" cy="2948999"/>
          </a:xfrm>
          <a:prstGeom prst="rect">
            <a:avLst/>
          </a:prstGeom>
          <a:noFill/>
          <a:ln>
            <a:noFill/>
          </a:ln>
        </p:spPr>
      </p:pic>
      <p:pic>
        <p:nvPicPr>
          <p:cNvPr id="393" name="Google Shape;393;p58"/>
          <p:cNvPicPr preferRelativeResize="0"/>
          <p:nvPr/>
        </p:nvPicPr>
        <p:blipFill rotWithShape="1">
          <a:blip r:embed="rId4">
            <a:alphaModFix/>
          </a:blip>
          <a:srcRect l="36286" t="36093" r="42361" b="21216"/>
          <a:stretch/>
        </p:blipFill>
        <p:spPr>
          <a:xfrm>
            <a:off x="5659149" y="406125"/>
            <a:ext cx="3262349" cy="36688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9"/>
          <p:cNvSpPr txBox="1">
            <a:spLocks noGrp="1"/>
          </p:cNvSpPr>
          <p:nvPr>
            <p:ph type="title"/>
          </p:nvPr>
        </p:nvSpPr>
        <p:spPr>
          <a:xfrm>
            <a:off x="280238" y="288850"/>
            <a:ext cx="6235200"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300"/>
              <a:t>Leash Required Trails</a:t>
            </a:r>
            <a:endParaRPr sz="2300"/>
          </a:p>
        </p:txBody>
      </p:sp>
      <p:sp>
        <p:nvSpPr>
          <p:cNvPr id="399" name="Google Shape;399;p59"/>
          <p:cNvSpPr txBox="1"/>
          <p:nvPr/>
        </p:nvSpPr>
        <p:spPr>
          <a:xfrm>
            <a:off x="425200" y="4035300"/>
            <a:ext cx="8496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Visualization highlighting areas across Boulder where dogs are only permitted on trails while leashed. Represented by orange markers, these points identify trails that enforce leash regulations to ensure safety for all users—hikers, bikers, and other pets alike. This layer adds another dimension to our dog-access map tool, allowing for an informed and responsible trail experience for dog owners.</a:t>
            </a:r>
            <a:endParaRPr sz="1200">
              <a:solidFill>
                <a:schemeClr val="lt1"/>
              </a:solidFill>
              <a:latin typeface="Montserrat"/>
              <a:ea typeface="Montserrat"/>
              <a:cs typeface="Montserrat"/>
              <a:sym typeface="Montserrat"/>
            </a:endParaRPr>
          </a:p>
        </p:txBody>
      </p:sp>
      <p:pic>
        <p:nvPicPr>
          <p:cNvPr id="400" name="Google Shape;400;p59"/>
          <p:cNvPicPr preferRelativeResize="0"/>
          <p:nvPr/>
        </p:nvPicPr>
        <p:blipFill rotWithShape="1">
          <a:blip r:embed="rId3">
            <a:alphaModFix/>
          </a:blip>
          <a:srcRect l="37408" t="36820" r="44887" b="20651"/>
          <a:stretch/>
        </p:blipFill>
        <p:spPr>
          <a:xfrm>
            <a:off x="5756150" y="338900"/>
            <a:ext cx="2685749" cy="3629151"/>
          </a:xfrm>
          <a:prstGeom prst="rect">
            <a:avLst/>
          </a:prstGeom>
          <a:noFill/>
          <a:ln>
            <a:noFill/>
          </a:ln>
        </p:spPr>
      </p:pic>
      <p:pic>
        <p:nvPicPr>
          <p:cNvPr id="401" name="Google Shape;401;p59"/>
          <p:cNvPicPr preferRelativeResize="0"/>
          <p:nvPr/>
        </p:nvPicPr>
        <p:blipFill rotWithShape="1">
          <a:blip r:embed="rId4">
            <a:alphaModFix/>
          </a:blip>
          <a:srcRect l="19238" t="14616" r="18861" b="20738"/>
          <a:stretch/>
        </p:blipFill>
        <p:spPr>
          <a:xfrm>
            <a:off x="280250" y="855594"/>
            <a:ext cx="5041349" cy="296150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0"/>
          <p:cNvSpPr txBox="1">
            <a:spLocks noGrp="1"/>
          </p:cNvSpPr>
          <p:nvPr>
            <p:ph type="title"/>
          </p:nvPr>
        </p:nvSpPr>
        <p:spPr>
          <a:xfrm>
            <a:off x="425188" y="240700"/>
            <a:ext cx="6235200" cy="5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300"/>
              <a:t>No Dog Trails</a:t>
            </a:r>
            <a:endParaRPr sz="2300"/>
          </a:p>
        </p:txBody>
      </p:sp>
      <p:sp>
        <p:nvSpPr>
          <p:cNvPr id="407" name="Google Shape;407;p60"/>
          <p:cNvSpPr txBox="1"/>
          <p:nvPr/>
        </p:nvSpPr>
        <p:spPr>
          <a:xfrm>
            <a:off x="425200" y="4035300"/>
            <a:ext cx="84963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Visualization highlighting trails in the Boulder area where dogs are strictly prohibited. Marked with red indicators, these locations represent areas that prioritize wildlife conservation, habitat protection, or high foot traffic where dog presence is restricted. Including this layer in the interactive map helps users avoid these zones and plan their outings accordingly, promoting respectful use of shared outdoor spaces for both people and nature.</a:t>
            </a:r>
            <a:endParaRPr sz="1200">
              <a:solidFill>
                <a:schemeClr val="lt1"/>
              </a:solidFill>
              <a:latin typeface="Montserrat"/>
              <a:ea typeface="Montserrat"/>
              <a:cs typeface="Montserrat"/>
              <a:sym typeface="Montserrat"/>
            </a:endParaRPr>
          </a:p>
        </p:txBody>
      </p:sp>
      <p:pic>
        <p:nvPicPr>
          <p:cNvPr id="408" name="Google Shape;408;p60"/>
          <p:cNvPicPr preferRelativeResize="0"/>
          <p:nvPr/>
        </p:nvPicPr>
        <p:blipFill rotWithShape="1">
          <a:blip r:embed="rId3">
            <a:alphaModFix/>
          </a:blip>
          <a:srcRect l="18639" t="15422" r="18664" b="20049"/>
          <a:stretch/>
        </p:blipFill>
        <p:spPr>
          <a:xfrm>
            <a:off x="425200" y="795100"/>
            <a:ext cx="5459198" cy="3160550"/>
          </a:xfrm>
          <a:prstGeom prst="rect">
            <a:avLst/>
          </a:prstGeom>
          <a:noFill/>
          <a:ln>
            <a:noFill/>
          </a:ln>
        </p:spPr>
      </p:pic>
      <p:pic>
        <p:nvPicPr>
          <p:cNvPr id="409" name="Google Shape;409;p60"/>
          <p:cNvPicPr preferRelativeResize="0"/>
          <p:nvPr/>
        </p:nvPicPr>
        <p:blipFill rotWithShape="1">
          <a:blip r:embed="rId4">
            <a:alphaModFix/>
          </a:blip>
          <a:srcRect l="34295" t="36456" r="45682" b="21161"/>
          <a:stretch/>
        </p:blipFill>
        <p:spPr>
          <a:xfrm>
            <a:off x="6171629" y="707750"/>
            <a:ext cx="2654448" cy="3160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61"/>
          <p:cNvPicPr preferRelativeResize="0"/>
          <p:nvPr/>
        </p:nvPicPr>
        <p:blipFill rotWithShape="1">
          <a:blip r:embed="rId3">
            <a:alphaModFix/>
          </a:blip>
          <a:srcRect l="40406" t="41547" r="39347" b="49204"/>
          <a:stretch/>
        </p:blipFill>
        <p:spPr>
          <a:xfrm>
            <a:off x="3449951" y="119900"/>
            <a:ext cx="2306198" cy="592499"/>
          </a:xfrm>
          <a:prstGeom prst="rect">
            <a:avLst/>
          </a:prstGeom>
          <a:noFill/>
          <a:ln>
            <a:noFill/>
          </a:ln>
        </p:spPr>
      </p:pic>
      <p:sp>
        <p:nvSpPr>
          <p:cNvPr id="415" name="Google Shape;415;p61"/>
          <p:cNvSpPr txBox="1"/>
          <p:nvPr/>
        </p:nvSpPr>
        <p:spPr>
          <a:xfrm>
            <a:off x="717888" y="3647450"/>
            <a:ext cx="76512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6B7A6B"/>
                </a:solidFill>
                <a:highlight>
                  <a:schemeClr val="lt1"/>
                </a:highlight>
                <a:latin typeface="Montserrat"/>
                <a:ea typeface="Montserrat"/>
                <a:cs typeface="Montserrat"/>
                <a:sym typeface="Montserrat"/>
              </a:rPr>
              <a:t>This chart illustrates the breakdown of dog access policies on Boulder’s trails. A majority—over 76%—allow off-leash access, reflecting Boulder’s dog-friendly environment. However, about a quarter of the trails require leashes, and a small percentage do not allow dogs at all. This highlights the importance of respecting trail regulations while also showing the abundance of opportunities for off-leash recreation in the area.</a:t>
            </a:r>
            <a:endParaRPr sz="1300">
              <a:solidFill>
                <a:srgbClr val="6B7A6B"/>
              </a:solidFill>
              <a:highlight>
                <a:schemeClr val="lt1"/>
              </a:highlight>
            </a:endParaRPr>
          </a:p>
        </p:txBody>
      </p:sp>
      <p:pic>
        <p:nvPicPr>
          <p:cNvPr id="416" name="Google Shape;416;p61" title="IMG_4395.JPEG"/>
          <p:cNvPicPr preferRelativeResize="0"/>
          <p:nvPr/>
        </p:nvPicPr>
        <p:blipFill>
          <a:blip r:embed="rId4">
            <a:alphaModFix/>
          </a:blip>
          <a:stretch>
            <a:fillRect/>
          </a:stretch>
        </p:blipFill>
        <p:spPr>
          <a:xfrm>
            <a:off x="1630750" y="2083725"/>
            <a:ext cx="820174" cy="1093576"/>
          </a:xfrm>
          <a:prstGeom prst="rect">
            <a:avLst/>
          </a:prstGeom>
          <a:noFill/>
          <a:ln>
            <a:noFill/>
          </a:ln>
        </p:spPr>
      </p:pic>
      <p:pic>
        <p:nvPicPr>
          <p:cNvPr id="417" name="Google Shape;417;p61"/>
          <p:cNvPicPr preferRelativeResize="0"/>
          <p:nvPr/>
        </p:nvPicPr>
        <p:blipFill rotWithShape="1">
          <a:blip r:embed="rId5">
            <a:alphaModFix/>
          </a:blip>
          <a:srcRect l="20964" t="27824" r="50569" b="29694"/>
          <a:stretch/>
        </p:blipFill>
        <p:spPr>
          <a:xfrm>
            <a:off x="3000676" y="777325"/>
            <a:ext cx="3460752" cy="2904925"/>
          </a:xfrm>
          <a:prstGeom prst="rect">
            <a:avLst/>
          </a:prstGeom>
          <a:noFill/>
          <a:ln>
            <a:noFill/>
          </a:ln>
        </p:spPr>
      </p:pic>
    </p:spTree>
  </p:cSld>
  <p:clrMapOvr>
    <a:masterClrMapping/>
  </p:clrMapOvr>
</p:sld>
</file>

<file path=ppt/theme/theme1.xml><?xml version="1.0" encoding="utf-8"?>
<a:theme xmlns:a="http://schemas.openxmlformats.org/drawingml/2006/main" name="Minimalist Green Slides by Slidesgo">
  <a:themeElements>
    <a:clrScheme name="Simple Light">
      <a:dk1>
        <a:srgbClr val="000000"/>
      </a:dk1>
      <a:lt1>
        <a:srgbClr val="FFFFFF"/>
      </a:lt1>
      <a:dk2>
        <a:srgbClr val="A6BFA5"/>
      </a:dk2>
      <a:lt2>
        <a:srgbClr val="C9D8C8"/>
      </a:lt2>
      <a:accent1>
        <a:srgbClr val="161922"/>
      </a:accent1>
      <a:accent2>
        <a:srgbClr val="FFFFFF"/>
      </a:accent2>
      <a:accent3>
        <a:srgbClr val="A6BFA5"/>
      </a:accent3>
      <a:accent4>
        <a:srgbClr val="C9D8C8"/>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903</Words>
  <Application>Microsoft Office PowerPoint</Application>
  <PresentationFormat>On-screen Show (16:9)</PresentationFormat>
  <Paragraphs>39</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Roboto Condensed Light</vt:lpstr>
      <vt:lpstr>Montserrat</vt:lpstr>
      <vt:lpstr>Playfair Display SemiBold</vt:lpstr>
      <vt:lpstr>Arial</vt:lpstr>
      <vt:lpstr>Playfair Display</vt:lpstr>
      <vt:lpstr>Minimalist Green Slides by Slidesgo</vt:lpstr>
      <vt:lpstr>Dog Friendly Trails In Boulder, Colorado</vt:lpstr>
      <vt:lpstr>Overview</vt:lpstr>
      <vt:lpstr>The Process</vt:lpstr>
      <vt:lpstr>PowerPoint Presentation</vt:lpstr>
      <vt:lpstr>Boulder, CO</vt:lpstr>
      <vt:lpstr>Off-Leash Trails</vt:lpstr>
      <vt:lpstr>Leash Required Trails</vt:lpstr>
      <vt:lpstr>No Dog Trails</vt:lpstr>
      <vt:lpstr>PowerPoint Presentation</vt:lpstr>
      <vt:lpstr>PowerPoint Presentation</vt:lpstr>
      <vt:lpstr>PowerPoint Presentation</vt:lpstr>
      <vt:lpstr>PowerPoint Presentation</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Dog Friendly Trails In Boulder, Colorado</dc:title>
  <dc:creator>Lance Cannon</dc:creator>
  <cp:lastModifiedBy>Lance Cannon</cp:lastModifiedBy>
  <cp:revision>1</cp:revision>
  <dcterms:modified xsi:type="dcterms:W3CDTF">2025-05-14T00:14:06Z</dcterms:modified>
</cp:coreProperties>
</file>